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media/image36.svg" ContentType="image/svg+xml"/>
  <Override PartName="/ppt/media/image38.svg" ContentType="image/svg+xml"/>
  <Override PartName="/ppt/media/image40.svg" ContentType="image/svg+xml"/>
  <Override PartName="/ppt/media/image42.svg" ContentType="image/svg+xml"/>
  <Override PartName="/ppt/media/image45.svg" ContentType="image/svg+xml"/>
  <Override PartName="/ppt/media/image47.svg" ContentType="image/svg+xml"/>
  <Override PartName="/ppt/media/image49.svg" ContentType="image/svg+xml"/>
  <Override PartName="/ppt/media/image64.svg" ContentType="image/svg+xml"/>
  <Override PartName="/ppt/media/image66.svg" ContentType="image/svg+xml"/>
  <Override PartName="/ppt/media/image6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79" r:id="rId4"/>
    <p:sldMasterId id="2147483698" r:id="rId5"/>
    <p:sldMasterId id="2147483717" r:id="rId6"/>
    <p:sldMasterId id="2147483736" r:id="rId7"/>
    <p:sldMasterId id="2147483755" r:id="rId8"/>
    <p:sldMasterId id="2147483774" r:id="rId9"/>
  </p:sldMasterIdLst>
  <p:notesMasterIdLst>
    <p:notesMasterId r:id="rId12"/>
  </p:notesMasterIdLst>
  <p:handoutMasterIdLst>
    <p:handoutMasterId r:id="rId43"/>
  </p:handoutMasterIdLst>
  <p:sldIdLst>
    <p:sldId id="283" r:id="rId10"/>
    <p:sldId id="284" r:id="rId11"/>
    <p:sldId id="285" r:id="rId13"/>
    <p:sldId id="286" r:id="rId14"/>
    <p:sldId id="287" r:id="rId15"/>
    <p:sldId id="300" r:id="rId16"/>
    <p:sldId id="294" r:id="rId17"/>
    <p:sldId id="301" r:id="rId18"/>
    <p:sldId id="302" r:id="rId19"/>
    <p:sldId id="303" r:id="rId20"/>
    <p:sldId id="304" r:id="rId21"/>
    <p:sldId id="290" r:id="rId22"/>
    <p:sldId id="305" r:id="rId23"/>
    <p:sldId id="306" r:id="rId24"/>
    <p:sldId id="307" r:id="rId25"/>
    <p:sldId id="308" r:id="rId26"/>
    <p:sldId id="309" r:id="rId27"/>
    <p:sldId id="293" r:id="rId28"/>
    <p:sldId id="310" r:id="rId29"/>
    <p:sldId id="311" r:id="rId30"/>
    <p:sldId id="312" r:id="rId31"/>
    <p:sldId id="313" r:id="rId32"/>
    <p:sldId id="314" r:id="rId33"/>
    <p:sldId id="296" r:id="rId34"/>
    <p:sldId id="315" r:id="rId35"/>
    <p:sldId id="316" r:id="rId36"/>
    <p:sldId id="317" r:id="rId37"/>
    <p:sldId id="318" r:id="rId38"/>
    <p:sldId id="319" r:id="rId39"/>
    <p:sldId id="320" r:id="rId40"/>
    <p:sldId id="321" r:id="rId41"/>
    <p:sldId id="299" r:id="rId42"/>
  </p:sldIdLst>
  <p:sldSz cx="12192000" cy="6858000"/>
  <p:notesSz cx="6858000" cy="9144000"/>
  <p:embeddedFontLst>
    <p:embeddedFont>
      <p:font typeface="汉仪君黑-35W" panose="00020600040101010101" charset="-122"/>
      <p:bold r:id="rId48"/>
    </p:embeddedFont>
    <p:embeddedFont>
      <p:font typeface="汉仪趣黑简" panose="00020600040101010101" charset="-122"/>
      <p:regular r:id="rId49"/>
    </p:embeddedFont>
    <p:embeddedFont>
      <p:font typeface="汉仪字研欢乐宋简" panose="00020600040101010101" charset="-122"/>
      <p:regular r:id="rId50"/>
    </p:embeddedFont>
    <p:embeddedFont>
      <p:font typeface="华文楷体" panose="02010600040101010101" charset="-122"/>
      <p:regular r:id="rId51"/>
    </p:embeddedFont>
    <p:embeddedFont>
      <p:font typeface="微软雅黑" panose="020B0503020204020204" charset="-122"/>
      <p:regular r:id="rId52"/>
    </p:embeddedFont>
    <p:embeddedFont>
      <p:font typeface="Calibri" panose="020F0502020204030204" charset="0"/>
      <p:regular r:id="rId53"/>
      <p:bold r:id="rId54"/>
      <p:italic r:id="rId55"/>
      <p:boldItalic r:id="rId56"/>
    </p:embeddedFont>
    <p:embeddedFont>
      <p:font typeface="Calibri Light" panose="020F0302020204030204" charset="0"/>
      <p:regular r:id="rId57"/>
      <p:italic r:id="rId58"/>
    </p:embeddedFont>
  </p:embeddedFontLst>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84"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静" initials="静" lastIdx="3" clrIdx="0"/>
  <p:cmAuthor id="2" name="chenjing" initials="c" lastIdx="3"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89DB0"/>
    <a:srgbClr val="DEAF91"/>
    <a:srgbClr val="76A6A6"/>
    <a:srgbClr val="E9C58F"/>
    <a:srgbClr val="76A5A5"/>
    <a:srgbClr val="E7C38E"/>
    <a:srgbClr val="879DAF"/>
    <a:srgbClr val="404040"/>
    <a:srgbClr val="FDF9F5"/>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084"/>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9" Type="http://schemas.openxmlformats.org/officeDocument/2006/relationships/tags" Target="tags/tag1270.xml"/><Relationship Id="rId58" Type="http://schemas.openxmlformats.org/officeDocument/2006/relationships/font" Target="fonts/font11.fntdata"/><Relationship Id="rId57" Type="http://schemas.openxmlformats.org/officeDocument/2006/relationships/font" Target="fonts/font10.fntdata"/><Relationship Id="rId56" Type="http://schemas.openxmlformats.org/officeDocument/2006/relationships/font" Target="fonts/font9.fntdata"/><Relationship Id="rId55" Type="http://schemas.openxmlformats.org/officeDocument/2006/relationships/font" Target="fonts/font8.fntdata"/><Relationship Id="rId54" Type="http://schemas.openxmlformats.org/officeDocument/2006/relationships/font" Target="fonts/font7.fntdata"/><Relationship Id="rId53" Type="http://schemas.openxmlformats.org/officeDocument/2006/relationships/font" Target="fonts/font6.fntdata"/><Relationship Id="rId52" Type="http://schemas.openxmlformats.org/officeDocument/2006/relationships/font" Target="fonts/font5.fntdata"/><Relationship Id="rId51" Type="http://schemas.openxmlformats.org/officeDocument/2006/relationships/font" Target="fonts/font4.fntdata"/><Relationship Id="rId50" Type="http://schemas.openxmlformats.org/officeDocument/2006/relationships/font" Target="fonts/font3.fntdata"/><Relationship Id="rId5" Type="http://schemas.openxmlformats.org/officeDocument/2006/relationships/slideMaster" Target="slideMasters/slideMaster4.xml"/><Relationship Id="rId49" Type="http://schemas.openxmlformats.org/officeDocument/2006/relationships/font" Target="fonts/font2.fntdata"/><Relationship Id="rId48" Type="http://schemas.openxmlformats.org/officeDocument/2006/relationships/font" Target="fonts/font1.fntdata"/><Relationship Id="rId47" Type="http://schemas.openxmlformats.org/officeDocument/2006/relationships/commentAuthors" Target="commentAuthors.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2.xml"/><Relationship Id="rId41" Type="http://schemas.openxmlformats.org/officeDocument/2006/relationships/slide" Target="slides/slide3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notesMaster" Target="notesMasters/notesMaster1.xml"/><Relationship Id="rId11" Type="http://schemas.openxmlformats.org/officeDocument/2006/relationships/slide" Target="slides/slide2.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9" Type="http://schemas.openxmlformats.org/officeDocument/2006/relationships/tags" Target="../tags/tag649.xml"/><Relationship Id="rId8" Type="http://schemas.openxmlformats.org/officeDocument/2006/relationships/tags" Target="../tags/tag648.xml"/><Relationship Id="rId7" Type="http://schemas.openxmlformats.org/officeDocument/2006/relationships/tags" Target="../tags/tag647.xml"/><Relationship Id="rId6" Type="http://schemas.openxmlformats.org/officeDocument/2006/relationships/tags" Target="../tags/tag646.xml"/><Relationship Id="rId5" Type="http://schemas.openxmlformats.org/officeDocument/2006/relationships/tags" Target="../tags/tag645.xml"/><Relationship Id="rId4" Type="http://schemas.openxmlformats.org/officeDocument/2006/relationships/tags" Target="../tags/tag644.xml"/><Relationship Id="rId3" Type="http://schemas.openxmlformats.org/officeDocument/2006/relationships/image" Target="../media/image2.jpeg"/><Relationship Id="rId2" Type="http://schemas.openxmlformats.org/officeDocument/2006/relationships/tags" Target="../tags/tag643.xml"/><Relationship Id="rId12" Type="http://schemas.openxmlformats.org/officeDocument/2006/relationships/tags" Target="../tags/tag652.xml"/><Relationship Id="rId11" Type="http://schemas.openxmlformats.org/officeDocument/2006/relationships/tags" Target="../tags/tag651.xml"/><Relationship Id="rId10" Type="http://schemas.openxmlformats.org/officeDocument/2006/relationships/tags" Target="../tags/tag650.xml"/><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9" Type="http://schemas.openxmlformats.org/officeDocument/2006/relationships/tags" Target="../tags/tag659.xml"/><Relationship Id="rId8" Type="http://schemas.openxmlformats.org/officeDocument/2006/relationships/tags" Target="../tags/tag658.xml"/><Relationship Id="rId7" Type="http://schemas.openxmlformats.org/officeDocument/2006/relationships/tags" Target="../tags/tag657.xml"/><Relationship Id="rId6" Type="http://schemas.openxmlformats.org/officeDocument/2006/relationships/tags" Target="../tags/tag656.xml"/><Relationship Id="rId5" Type="http://schemas.openxmlformats.org/officeDocument/2006/relationships/tags" Target="../tags/tag655.xml"/><Relationship Id="rId4" Type="http://schemas.openxmlformats.org/officeDocument/2006/relationships/tags" Target="../tags/tag654.xml"/><Relationship Id="rId3" Type="http://schemas.openxmlformats.org/officeDocument/2006/relationships/image" Target="../media/image2.jpeg"/><Relationship Id="rId2" Type="http://schemas.openxmlformats.org/officeDocument/2006/relationships/tags" Target="../tags/tag653.xml"/><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9" Type="http://schemas.openxmlformats.org/officeDocument/2006/relationships/tags" Target="../tags/tag672.xml"/><Relationship Id="rId8" Type="http://schemas.openxmlformats.org/officeDocument/2006/relationships/tags" Target="../tags/tag671.xml"/><Relationship Id="rId7" Type="http://schemas.openxmlformats.org/officeDocument/2006/relationships/tags" Target="../tags/tag670.xml"/><Relationship Id="rId6" Type="http://schemas.openxmlformats.org/officeDocument/2006/relationships/tags" Target="../tags/tag669.xml"/><Relationship Id="rId5" Type="http://schemas.openxmlformats.org/officeDocument/2006/relationships/tags" Target="../tags/tag668.xml"/><Relationship Id="rId4" Type="http://schemas.openxmlformats.org/officeDocument/2006/relationships/tags" Target="../tags/tag667.xml"/><Relationship Id="rId3" Type="http://schemas.openxmlformats.org/officeDocument/2006/relationships/image" Target="../media/image1.png"/><Relationship Id="rId2" Type="http://schemas.openxmlformats.org/officeDocument/2006/relationships/tags" Target="../tags/tag666.xml"/><Relationship Id="rId12" Type="http://schemas.openxmlformats.org/officeDocument/2006/relationships/tags" Target="../tags/tag675.xml"/><Relationship Id="rId11" Type="http://schemas.openxmlformats.org/officeDocument/2006/relationships/tags" Target="../tags/tag674.xml"/><Relationship Id="rId10" Type="http://schemas.openxmlformats.org/officeDocument/2006/relationships/tags" Target="../tags/tag673.xml"/><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8" Type="http://schemas.openxmlformats.org/officeDocument/2006/relationships/tags" Target="../tags/tag681.xml"/><Relationship Id="rId7" Type="http://schemas.openxmlformats.org/officeDocument/2006/relationships/tags" Target="../tags/tag680.xml"/><Relationship Id="rId6" Type="http://schemas.openxmlformats.org/officeDocument/2006/relationships/tags" Target="../tags/tag679.xml"/><Relationship Id="rId5" Type="http://schemas.openxmlformats.org/officeDocument/2006/relationships/tags" Target="../tags/tag678.xml"/><Relationship Id="rId4" Type="http://schemas.openxmlformats.org/officeDocument/2006/relationships/tags" Target="../tags/tag677.xml"/><Relationship Id="rId3" Type="http://schemas.openxmlformats.org/officeDocument/2006/relationships/image" Target="../media/image2.jpeg"/><Relationship Id="rId2" Type="http://schemas.openxmlformats.org/officeDocument/2006/relationships/tags" Target="../tags/tag676.xml"/><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9" Type="http://schemas.openxmlformats.org/officeDocument/2006/relationships/tags" Target="../tags/tag686.xml"/><Relationship Id="rId8" Type="http://schemas.openxmlformats.org/officeDocument/2006/relationships/tags" Target="../tags/tag685.xml"/><Relationship Id="rId7" Type="http://schemas.openxmlformats.org/officeDocument/2006/relationships/image" Target="../media/image5.png"/><Relationship Id="rId6" Type="http://schemas.openxmlformats.org/officeDocument/2006/relationships/tags" Target="../tags/tag684.xml"/><Relationship Id="rId5" Type="http://schemas.openxmlformats.org/officeDocument/2006/relationships/image" Target="../media/image4.png"/><Relationship Id="rId4" Type="http://schemas.openxmlformats.org/officeDocument/2006/relationships/tags" Target="../tags/tag683.xml"/><Relationship Id="rId3" Type="http://schemas.openxmlformats.org/officeDocument/2006/relationships/image" Target="../media/image3.png"/><Relationship Id="rId2" Type="http://schemas.openxmlformats.org/officeDocument/2006/relationships/tags" Target="../tags/tag682.xml"/><Relationship Id="rId12" Type="http://schemas.openxmlformats.org/officeDocument/2006/relationships/tags" Target="../tags/tag689.xml"/><Relationship Id="rId11" Type="http://schemas.openxmlformats.org/officeDocument/2006/relationships/tags" Target="../tags/tag688.xml"/><Relationship Id="rId10" Type="http://schemas.openxmlformats.org/officeDocument/2006/relationships/tags" Target="../tags/tag687.xml"/><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9" Type="http://schemas.openxmlformats.org/officeDocument/2006/relationships/tags" Target="../tags/tag696.xml"/><Relationship Id="rId8" Type="http://schemas.openxmlformats.org/officeDocument/2006/relationships/tags" Target="../tags/tag695.xml"/><Relationship Id="rId7" Type="http://schemas.openxmlformats.org/officeDocument/2006/relationships/tags" Target="../tags/tag694.xml"/><Relationship Id="rId6" Type="http://schemas.openxmlformats.org/officeDocument/2006/relationships/tags" Target="../tags/tag693.xml"/><Relationship Id="rId5" Type="http://schemas.openxmlformats.org/officeDocument/2006/relationships/tags" Target="../tags/tag692.xml"/><Relationship Id="rId4" Type="http://schemas.openxmlformats.org/officeDocument/2006/relationships/tags" Target="../tags/tag691.xml"/><Relationship Id="rId3" Type="http://schemas.openxmlformats.org/officeDocument/2006/relationships/image" Target="../media/image2.jpeg"/><Relationship Id="rId2" Type="http://schemas.openxmlformats.org/officeDocument/2006/relationships/tags" Target="../tags/tag690.xml"/><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9" Type="http://schemas.openxmlformats.org/officeDocument/2006/relationships/tags" Target="../tags/tag703.xml"/><Relationship Id="rId8" Type="http://schemas.openxmlformats.org/officeDocument/2006/relationships/tags" Target="../tags/tag702.xml"/><Relationship Id="rId7" Type="http://schemas.openxmlformats.org/officeDocument/2006/relationships/tags" Target="../tags/tag701.xml"/><Relationship Id="rId6" Type="http://schemas.openxmlformats.org/officeDocument/2006/relationships/tags" Target="../tags/tag700.xml"/><Relationship Id="rId5" Type="http://schemas.openxmlformats.org/officeDocument/2006/relationships/tags" Target="../tags/tag699.xml"/><Relationship Id="rId4" Type="http://schemas.openxmlformats.org/officeDocument/2006/relationships/tags" Target="../tags/tag698.xml"/><Relationship Id="rId3" Type="http://schemas.openxmlformats.org/officeDocument/2006/relationships/image" Target="../media/image2.jpeg"/><Relationship Id="rId2" Type="http://schemas.openxmlformats.org/officeDocument/2006/relationships/tags" Target="../tags/tag697.xml"/><Relationship Id="rId11" Type="http://schemas.openxmlformats.org/officeDocument/2006/relationships/tags" Target="../tags/tag705.xml"/><Relationship Id="rId10" Type="http://schemas.openxmlformats.org/officeDocument/2006/relationships/tags" Target="../tags/tag704.xml"/><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7" Type="http://schemas.openxmlformats.org/officeDocument/2006/relationships/tags" Target="../tags/tag710.xml"/><Relationship Id="rId6" Type="http://schemas.openxmlformats.org/officeDocument/2006/relationships/tags" Target="../tags/tag709.xml"/><Relationship Id="rId5" Type="http://schemas.openxmlformats.org/officeDocument/2006/relationships/tags" Target="../tags/tag708.xml"/><Relationship Id="rId4" Type="http://schemas.openxmlformats.org/officeDocument/2006/relationships/tags" Target="../tags/tag707.xml"/><Relationship Id="rId3" Type="http://schemas.openxmlformats.org/officeDocument/2006/relationships/image" Target="../media/image6.png"/><Relationship Id="rId2" Type="http://schemas.openxmlformats.org/officeDocument/2006/relationships/tags" Target="../tags/tag706.xml"/><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4" Type="http://schemas.openxmlformats.org/officeDocument/2006/relationships/tags" Target="../tags/tag713.xml"/><Relationship Id="rId3" Type="http://schemas.openxmlformats.org/officeDocument/2006/relationships/tags" Target="../tags/tag712.xml"/><Relationship Id="rId2" Type="http://schemas.openxmlformats.org/officeDocument/2006/relationships/tags" Target="../tags/tag711.xml"/><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9" Type="http://schemas.openxmlformats.org/officeDocument/2006/relationships/tags" Target="../tags/tag720.xml"/><Relationship Id="rId8" Type="http://schemas.openxmlformats.org/officeDocument/2006/relationships/tags" Target="../tags/tag719.xml"/><Relationship Id="rId7" Type="http://schemas.openxmlformats.org/officeDocument/2006/relationships/tags" Target="../tags/tag718.xml"/><Relationship Id="rId6" Type="http://schemas.openxmlformats.org/officeDocument/2006/relationships/tags" Target="../tags/tag717.xml"/><Relationship Id="rId5" Type="http://schemas.openxmlformats.org/officeDocument/2006/relationships/tags" Target="../tags/tag716.xml"/><Relationship Id="rId4" Type="http://schemas.openxmlformats.org/officeDocument/2006/relationships/tags" Target="../tags/tag715.xml"/><Relationship Id="rId3" Type="http://schemas.openxmlformats.org/officeDocument/2006/relationships/image" Target="../media/image2.jpeg"/><Relationship Id="rId2" Type="http://schemas.openxmlformats.org/officeDocument/2006/relationships/tags" Target="../tags/tag714.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8" Type="http://schemas.openxmlformats.org/officeDocument/2006/relationships/tags" Target="../tags/tag726.xml"/><Relationship Id="rId7" Type="http://schemas.openxmlformats.org/officeDocument/2006/relationships/tags" Target="../tags/tag725.xml"/><Relationship Id="rId6" Type="http://schemas.openxmlformats.org/officeDocument/2006/relationships/tags" Target="../tags/tag724.xml"/><Relationship Id="rId5" Type="http://schemas.openxmlformats.org/officeDocument/2006/relationships/tags" Target="../tags/tag723.xml"/><Relationship Id="rId4" Type="http://schemas.openxmlformats.org/officeDocument/2006/relationships/tags" Target="../tags/tag722.xml"/><Relationship Id="rId3" Type="http://schemas.openxmlformats.org/officeDocument/2006/relationships/image" Target="../media/image2.jpeg"/><Relationship Id="rId2" Type="http://schemas.openxmlformats.org/officeDocument/2006/relationships/tags" Target="../tags/tag721.xml"/><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7" Type="http://schemas.openxmlformats.org/officeDocument/2006/relationships/tags" Target="../tags/tag731.xml"/><Relationship Id="rId6" Type="http://schemas.openxmlformats.org/officeDocument/2006/relationships/tags" Target="../tags/tag730.xml"/><Relationship Id="rId5" Type="http://schemas.openxmlformats.org/officeDocument/2006/relationships/tags" Target="../tags/tag729.xml"/><Relationship Id="rId4" Type="http://schemas.openxmlformats.org/officeDocument/2006/relationships/tags" Target="../tags/tag728.xml"/><Relationship Id="rId3" Type="http://schemas.openxmlformats.org/officeDocument/2006/relationships/image" Target="../media/image2.jpeg"/><Relationship Id="rId2" Type="http://schemas.openxmlformats.org/officeDocument/2006/relationships/tags" Target="../tags/tag727.xml"/><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9" Type="http://schemas.openxmlformats.org/officeDocument/2006/relationships/tags" Target="../tags/tag738.xml"/><Relationship Id="rId8" Type="http://schemas.openxmlformats.org/officeDocument/2006/relationships/tags" Target="../tags/tag737.xml"/><Relationship Id="rId7" Type="http://schemas.openxmlformats.org/officeDocument/2006/relationships/tags" Target="../tags/tag736.xml"/><Relationship Id="rId6" Type="http://schemas.openxmlformats.org/officeDocument/2006/relationships/tags" Target="../tags/tag735.xml"/><Relationship Id="rId5" Type="http://schemas.openxmlformats.org/officeDocument/2006/relationships/tags" Target="../tags/tag734.xml"/><Relationship Id="rId4" Type="http://schemas.openxmlformats.org/officeDocument/2006/relationships/tags" Target="../tags/tag733.xml"/><Relationship Id="rId3" Type="http://schemas.openxmlformats.org/officeDocument/2006/relationships/image" Target="../media/image1.png"/><Relationship Id="rId2" Type="http://schemas.openxmlformats.org/officeDocument/2006/relationships/tags" Target="../tags/tag732.xml"/><Relationship Id="rId10" Type="http://schemas.openxmlformats.org/officeDocument/2006/relationships/tags" Target="../tags/tag739.xml"/><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7" Type="http://schemas.openxmlformats.org/officeDocument/2006/relationships/tags" Target="../tags/tag744.xml"/><Relationship Id="rId6" Type="http://schemas.openxmlformats.org/officeDocument/2006/relationships/tags" Target="../tags/tag743.xml"/><Relationship Id="rId5" Type="http://schemas.openxmlformats.org/officeDocument/2006/relationships/tags" Target="../tags/tag742.xml"/><Relationship Id="rId4" Type="http://schemas.openxmlformats.org/officeDocument/2006/relationships/tags" Target="../tags/tag741.xml"/><Relationship Id="rId3" Type="http://schemas.openxmlformats.org/officeDocument/2006/relationships/image" Target="../media/image2.jpeg"/><Relationship Id="rId2" Type="http://schemas.openxmlformats.org/officeDocument/2006/relationships/tags" Target="../tags/tag740.xml"/><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9" Type="http://schemas.openxmlformats.org/officeDocument/2006/relationships/tags" Target="../tags/tag751.xml"/><Relationship Id="rId8" Type="http://schemas.openxmlformats.org/officeDocument/2006/relationships/tags" Target="../tags/tag750.xml"/><Relationship Id="rId7" Type="http://schemas.openxmlformats.org/officeDocument/2006/relationships/tags" Target="../tags/tag749.xml"/><Relationship Id="rId6" Type="http://schemas.openxmlformats.org/officeDocument/2006/relationships/tags" Target="../tags/tag748.xml"/><Relationship Id="rId5" Type="http://schemas.openxmlformats.org/officeDocument/2006/relationships/tags" Target="../tags/tag747.xml"/><Relationship Id="rId4" Type="http://schemas.openxmlformats.org/officeDocument/2006/relationships/tags" Target="../tags/tag746.xml"/><Relationship Id="rId3" Type="http://schemas.openxmlformats.org/officeDocument/2006/relationships/image" Target="../media/image2.jpeg"/><Relationship Id="rId2" Type="http://schemas.openxmlformats.org/officeDocument/2006/relationships/tags" Target="../tags/tag745.xml"/><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9" Type="http://schemas.openxmlformats.org/officeDocument/2006/relationships/tags" Target="../tags/tag758.xml"/><Relationship Id="rId8" Type="http://schemas.openxmlformats.org/officeDocument/2006/relationships/tags" Target="../tags/tag757.xml"/><Relationship Id="rId7" Type="http://schemas.openxmlformats.org/officeDocument/2006/relationships/tags" Target="../tags/tag756.xml"/><Relationship Id="rId6" Type="http://schemas.openxmlformats.org/officeDocument/2006/relationships/tags" Target="../tags/tag755.xml"/><Relationship Id="rId5" Type="http://schemas.openxmlformats.org/officeDocument/2006/relationships/tags" Target="../tags/tag754.xml"/><Relationship Id="rId4" Type="http://schemas.openxmlformats.org/officeDocument/2006/relationships/tags" Target="../tags/tag753.xml"/><Relationship Id="rId3" Type="http://schemas.openxmlformats.org/officeDocument/2006/relationships/image" Target="../media/image2.jpeg"/><Relationship Id="rId2" Type="http://schemas.openxmlformats.org/officeDocument/2006/relationships/tags" Target="../tags/tag752.xml"/><Relationship Id="rId10" Type="http://schemas.openxmlformats.org/officeDocument/2006/relationships/tags" Target="../tags/tag759.xml"/><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9" Type="http://schemas.openxmlformats.org/officeDocument/2006/relationships/tags" Target="../tags/tag766.xml"/><Relationship Id="rId8" Type="http://schemas.openxmlformats.org/officeDocument/2006/relationships/tags" Target="../tags/tag765.xml"/><Relationship Id="rId7" Type="http://schemas.openxmlformats.org/officeDocument/2006/relationships/tags" Target="../tags/tag764.xml"/><Relationship Id="rId6" Type="http://schemas.openxmlformats.org/officeDocument/2006/relationships/tags" Target="../tags/tag763.xml"/><Relationship Id="rId5" Type="http://schemas.openxmlformats.org/officeDocument/2006/relationships/tags" Target="../tags/tag762.xml"/><Relationship Id="rId4" Type="http://schemas.openxmlformats.org/officeDocument/2006/relationships/tags" Target="../tags/tag761.xml"/><Relationship Id="rId3" Type="http://schemas.openxmlformats.org/officeDocument/2006/relationships/image" Target="../media/image2.jpeg"/><Relationship Id="rId2" Type="http://schemas.openxmlformats.org/officeDocument/2006/relationships/tags" Target="../tags/tag760.xml"/><Relationship Id="rId10" Type="http://schemas.openxmlformats.org/officeDocument/2006/relationships/tags" Target="../tags/tag767.xml"/><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9" Type="http://schemas.openxmlformats.org/officeDocument/2006/relationships/tags" Target="../tags/tag774.xml"/><Relationship Id="rId8" Type="http://schemas.openxmlformats.org/officeDocument/2006/relationships/tags" Target="../tags/tag773.xml"/><Relationship Id="rId7" Type="http://schemas.openxmlformats.org/officeDocument/2006/relationships/tags" Target="../tags/tag772.xml"/><Relationship Id="rId6" Type="http://schemas.openxmlformats.org/officeDocument/2006/relationships/tags" Target="../tags/tag771.xml"/><Relationship Id="rId5" Type="http://schemas.openxmlformats.org/officeDocument/2006/relationships/tags" Target="../tags/tag770.xml"/><Relationship Id="rId4" Type="http://schemas.openxmlformats.org/officeDocument/2006/relationships/tags" Target="../tags/tag769.xml"/><Relationship Id="rId3" Type="http://schemas.openxmlformats.org/officeDocument/2006/relationships/image" Target="../media/image2.jpeg"/><Relationship Id="rId2" Type="http://schemas.openxmlformats.org/officeDocument/2006/relationships/tags" Target="../tags/tag768.xml"/><Relationship Id="rId10" Type="http://schemas.openxmlformats.org/officeDocument/2006/relationships/tags" Target="../tags/tag775.xml"/><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9" Type="http://schemas.openxmlformats.org/officeDocument/2006/relationships/tags" Target="../tags/tag782.xml"/><Relationship Id="rId8" Type="http://schemas.openxmlformats.org/officeDocument/2006/relationships/tags" Target="../tags/tag781.xml"/><Relationship Id="rId7" Type="http://schemas.openxmlformats.org/officeDocument/2006/relationships/tags" Target="../tags/tag780.xml"/><Relationship Id="rId6" Type="http://schemas.openxmlformats.org/officeDocument/2006/relationships/tags" Target="../tags/tag779.xml"/><Relationship Id="rId5" Type="http://schemas.openxmlformats.org/officeDocument/2006/relationships/tags" Target="../tags/tag778.xml"/><Relationship Id="rId4" Type="http://schemas.openxmlformats.org/officeDocument/2006/relationships/tags" Target="../tags/tag777.xml"/><Relationship Id="rId3" Type="http://schemas.openxmlformats.org/officeDocument/2006/relationships/image" Target="../media/image2.jpeg"/><Relationship Id="rId2" Type="http://schemas.openxmlformats.org/officeDocument/2006/relationships/tags" Target="../tags/tag776.xml"/><Relationship Id="rId12" Type="http://schemas.openxmlformats.org/officeDocument/2006/relationships/tags" Target="../tags/tag785.xml"/><Relationship Id="rId11" Type="http://schemas.openxmlformats.org/officeDocument/2006/relationships/tags" Target="../tags/tag784.xml"/><Relationship Id="rId10" Type="http://schemas.openxmlformats.org/officeDocument/2006/relationships/tags" Target="../tags/tag783.xml"/><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9" Type="http://schemas.openxmlformats.org/officeDocument/2006/relationships/tags" Target="../tags/tag792.xml"/><Relationship Id="rId8" Type="http://schemas.openxmlformats.org/officeDocument/2006/relationships/tags" Target="../tags/tag791.xml"/><Relationship Id="rId7" Type="http://schemas.openxmlformats.org/officeDocument/2006/relationships/tags" Target="../tags/tag790.xml"/><Relationship Id="rId6" Type="http://schemas.openxmlformats.org/officeDocument/2006/relationships/tags" Target="../tags/tag789.xml"/><Relationship Id="rId5" Type="http://schemas.openxmlformats.org/officeDocument/2006/relationships/tags" Target="../tags/tag788.xml"/><Relationship Id="rId4" Type="http://schemas.openxmlformats.org/officeDocument/2006/relationships/tags" Target="../tags/tag787.xml"/><Relationship Id="rId3" Type="http://schemas.openxmlformats.org/officeDocument/2006/relationships/image" Target="../media/image2.jpeg"/><Relationship Id="rId2" Type="http://schemas.openxmlformats.org/officeDocument/2006/relationships/tags" Target="../tags/tag786.xml"/><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9" Type="http://schemas.openxmlformats.org/officeDocument/2006/relationships/tags" Target="../tags/tag805.xml"/><Relationship Id="rId8" Type="http://schemas.openxmlformats.org/officeDocument/2006/relationships/tags" Target="../tags/tag804.xml"/><Relationship Id="rId7" Type="http://schemas.openxmlformats.org/officeDocument/2006/relationships/tags" Target="../tags/tag803.xml"/><Relationship Id="rId6" Type="http://schemas.openxmlformats.org/officeDocument/2006/relationships/tags" Target="../tags/tag802.xml"/><Relationship Id="rId5" Type="http://schemas.openxmlformats.org/officeDocument/2006/relationships/tags" Target="../tags/tag801.xml"/><Relationship Id="rId4" Type="http://schemas.openxmlformats.org/officeDocument/2006/relationships/tags" Target="../tags/tag800.xml"/><Relationship Id="rId3" Type="http://schemas.openxmlformats.org/officeDocument/2006/relationships/image" Target="../media/image1.png"/><Relationship Id="rId2" Type="http://schemas.openxmlformats.org/officeDocument/2006/relationships/tags" Target="../tags/tag799.xml"/><Relationship Id="rId12" Type="http://schemas.openxmlformats.org/officeDocument/2006/relationships/tags" Target="../tags/tag808.xml"/><Relationship Id="rId11" Type="http://schemas.openxmlformats.org/officeDocument/2006/relationships/tags" Target="../tags/tag807.xml"/><Relationship Id="rId10" Type="http://schemas.openxmlformats.org/officeDocument/2006/relationships/tags" Target="../tags/tag806.xml"/><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8" Type="http://schemas.openxmlformats.org/officeDocument/2006/relationships/tags" Target="../tags/tag814.xml"/><Relationship Id="rId7" Type="http://schemas.openxmlformats.org/officeDocument/2006/relationships/tags" Target="../tags/tag813.xml"/><Relationship Id="rId6" Type="http://schemas.openxmlformats.org/officeDocument/2006/relationships/tags" Target="../tags/tag812.xml"/><Relationship Id="rId5" Type="http://schemas.openxmlformats.org/officeDocument/2006/relationships/tags" Target="../tags/tag811.xml"/><Relationship Id="rId4" Type="http://schemas.openxmlformats.org/officeDocument/2006/relationships/tags" Target="../tags/tag810.xml"/><Relationship Id="rId3" Type="http://schemas.openxmlformats.org/officeDocument/2006/relationships/image" Target="../media/image2.jpeg"/><Relationship Id="rId2" Type="http://schemas.openxmlformats.org/officeDocument/2006/relationships/tags" Target="../tags/tag809.xml"/><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9" Type="http://schemas.openxmlformats.org/officeDocument/2006/relationships/tags" Target="../tags/tag819.xml"/><Relationship Id="rId8" Type="http://schemas.openxmlformats.org/officeDocument/2006/relationships/tags" Target="../tags/tag818.xml"/><Relationship Id="rId7" Type="http://schemas.openxmlformats.org/officeDocument/2006/relationships/image" Target="../media/image5.png"/><Relationship Id="rId6" Type="http://schemas.openxmlformats.org/officeDocument/2006/relationships/tags" Target="../tags/tag817.xml"/><Relationship Id="rId5" Type="http://schemas.openxmlformats.org/officeDocument/2006/relationships/image" Target="../media/image4.png"/><Relationship Id="rId4" Type="http://schemas.openxmlformats.org/officeDocument/2006/relationships/tags" Target="../tags/tag816.xml"/><Relationship Id="rId3" Type="http://schemas.openxmlformats.org/officeDocument/2006/relationships/image" Target="../media/image3.png"/><Relationship Id="rId2" Type="http://schemas.openxmlformats.org/officeDocument/2006/relationships/tags" Target="../tags/tag815.xml"/><Relationship Id="rId12" Type="http://schemas.openxmlformats.org/officeDocument/2006/relationships/tags" Target="../tags/tag822.xml"/><Relationship Id="rId11" Type="http://schemas.openxmlformats.org/officeDocument/2006/relationships/tags" Target="../tags/tag821.xml"/><Relationship Id="rId10" Type="http://schemas.openxmlformats.org/officeDocument/2006/relationships/tags" Target="../tags/tag820.xml"/><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9" Type="http://schemas.openxmlformats.org/officeDocument/2006/relationships/tags" Target="../tags/tag829.xml"/><Relationship Id="rId8" Type="http://schemas.openxmlformats.org/officeDocument/2006/relationships/tags" Target="../tags/tag828.xml"/><Relationship Id="rId7" Type="http://schemas.openxmlformats.org/officeDocument/2006/relationships/tags" Target="../tags/tag827.xml"/><Relationship Id="rId6" Type="http://schemas.openxmlformats.org/officeDocument/2006/relationships/tags" Target="../tags/tag826.xml"/><Relationship Id="rId5" Type="http://schemas.openxmlformats.org/officeDocument/2006/relationships/tags" Target="../tags/tag825.xml"/><Relationship Id="rId4" Type="http://schemas.openxmlformats.org/officeDocument/2006/relationships/tags" Target="../tags/tag824.xml"/><Relationship Id="rId3" Type="http://schemas.openxmlformats.org/officeDocument/2006/relationships/image" Target="../media/image2.jpeg"/><Relationship Id="rId2" Type="http://schemas.openxmlformats.org/officeDocument/2006/relationships/tags" Target="../tags/tag823.xml"/><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9" Type="http://schemas.openxmlformats.org/officeDocument/2006/relationships/tags" Target="../tags/tag836.xml"/><Relationship Id="rId8" Type="http://schemas.openxmlformats.org/officeDocument/2006/relationships/tags" Target="../tags/tag835.xml"/><Relationship Id="rId7" Type="http://schemas.openxmlformats.org/officeDocument/2006/relationships/tags" Target="../tags/tag834.xml"/><Relationship Id="rId6" Type="http://schemas.openxmlformats.org/officeDocument/2006/relationships/tags" Target="../tags/tag833.xml"/><Relationship Id="rId5" Type="http://schemas.openxmlformats.org/officeDocument/2006/relationships/tags" Target="../tags/tag832.xml"/><Relationship Id="rId4" Type="http://schemas.openxmlformats.org/officeDocument/2006/relationships/tags" Target="../tags/tag831.xml"/><Relationship Id="rId3" Type="http://schemas.openxmlformats.org/officeDocument/2006/relationships/image" Target="../media/image2.jpeg"/><Relationship Id="rId2" Type="http://schemas.openxmlformats.org/officeDocument/2006/relationships/tags" Target="../tags/tag830.xml"/><Relationship Id="rId11" Type="http://schemas.openxmlformats.org/officeDocument/2006/relationships/tags" Target="../tags/tag838.xml"/><Relationship Id="rId10" Type="http://schemas.openxmlformats.org/officeDocument/2006/relationships/tags" Target="../tags/tag837.xml"/><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7" Type="http://schemas.openxmlformats.org/officeDocument/2006/relationships/tags" Target="../tags/tag843.xml"/><Relationship Id="rId6" Type="http://schemas.openxmlformats.org/officeDocument/2006/relationships/tags" Target="../tags/tag842.xml"/><Relationship Id="rId5" Type="http://schemas.openxmlformats.org/officeDocument/2006/relationships/tags" Target="../tags/tag841.xml"/><Relationship Id="rId4" Type="http://schemas.openxmlformats.org/officeDocument/2006/relationships/tags" Target="../tags/tag840.xml"/><Relationship Id="rId3" Type="http://schemas.openxmlformats.org/officeDocument/2006/relationships/image" Target="../media/image6.png"/><Relationship Id="rId2" Type="http://schemas.openxmlformats.org/officeDocument/2006/relationships/tags" Target="../tags/tag839.xml"/><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4" Type="http://schemas.openxmlformats.org/officeDocument/2006/relationships/tags" Target="../tags/tag846.xml"/><Relationship Id="rId3" Type="http://schemas.openxmlformats.org/officeDocument/2006/relationships/tags" Target="../tags/tag845.xml"/><Relationship Id="rId2" Type="http://schemas.openxmlformats.org/officeDocument/2006/relationships/tags" Target="../tags/tag844.xml"/><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9" Type="http://schemas.openxmlformats.org/officeDocument/2006/relationships/tags" Target="../tags/tag853.xml"/><Relationship Id="rId8" Type="http://schemas.openxmlformats.org/officeDocument/2006/relationships/tags" Target="../tags/tag852.xml"/><Relationship Id="rId7" Type="http://schemas.openxmlformats.org/officeDocument/2006/relationships/tags" Target="../tags/tag851.xml"/><Relationship Id="rId6" Type="http://schemas.openxmlformats.org/officeDocument/2006/relationships/tags" Target="../tags/tag850.xml"/><Relationship Id="rId5" Type="http://schemas.openxmlformats.org/officeDocument/2006/relationships/tags" Target="../tags/tag849.xml"/><Relationship Id="rId4" Type="http://schemas.openxmlformats.org/officeDocument/2006/relationships/tags" Target="../tags/tag848.xml"/><Relationship Id="rId3" Type="http://schemas.openxmlformats.org/officeDocument/2006/relationships/image" Target="../media/image2.jpeg"/><Relationship Id="rId2" Type="http://schemas.openxmlformats.org/officeDocument/2006/relationships/tags" Target="../tags/tag847.xml"/><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8" Type="http://schemas.openxmlformats.org/officeDocument/2006/relationships/tags" Target="../tags/tag859.xml"/><Relationship Id="rId7" Type="http://schemas.openxmlformats.org/officeDocument/2006/relationships/tags" Target="../tags/tag858.xml"/><Relationship Id="rId6" Type="http://schemas.openxmlformats.org/officeDocument/2006/relationships/tags" Target="../tags/tag857.xml"/><Relationship Id="rId5" Type="http://schemas.openxmlformats.org/officeDocument/2006/relationships/tags" Target="../tags/tag856.xml"/><Relationship Id="rId4" Type="http://schemas.openxmlformats.org/officeDocument/2006/relationships/tags" Target="../tags/tag855.xml"/><Relationship Id="rId3" Type="http://schemas.openxmlformats.org/officeDocument/2006/relationships/image" Target="../media/image2.jpeg"/><Relationship Id="rId2" Type="http://schemas.openxmlformats.org/officeDocument/2006/relationships/tags" Target="../tags/tag854.xml"/><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7" Type="http://schemas.openxmlformats.org/officeDocument/2006/relationships/tags" Target="../tags/tag864.xml"/><Relationship Id="rId6" Type="http://schemas.openxmlformats.org/officeDocument/2006/relationships/tags" Target="../tags/tag863.xml"/><Relationship Id="rId5" Type="http://schemas.openxmlformats.org/officeDocument/2006/relationships/tags" Target="../tags/tag862.xml"/><Relationship Id="rId4" Type="http://schemas.openxmlformats.org/officeDocument/2006/relationships/tags" Target="../tags/tag861.xml"/><Relationship Id="rId3" Type="http://schemas.openxmlformats.org/officeDocument/2006/relationships/image" Target="../media/image2.jpeg"/><Relationship Id="rId2" Type="http://schemas.openxmlformats.org/officeDocument/2006/relationships/tags" Target="../tags/tag860.xml"/><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image" Target="../media/image2.jpe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9" Type="http://schemas.openxmlformats.org/officeDocument/2006/relationships/tags" Target="../tags/tag871.xml"/><Relationship Id="rId8" Type="http://schemas.openxmlformats.org/officeDocument/2006/relationships/tags" Target="../tags/tag870.xml"/><Relationship Id="rId7" Type="http://schemas.openxmlformats.org/officeDocument/2006/relationships/tags" Target="../tags/tag869.xml"/><Relationship Id="rId6" Type="http://schemas.openxmlformats.org/officeDocument/2006/relationships/tags" Target="../tags/tag868.xml"/><Relationship Id="rId5" Type="http://schemas.openxmlformats.org/officeDocument/2006/relationships/tags" Target="../tags/tag867.xml"/><Relationship Id="rId4" Type="http://schemas.openxmlformats.org/officeDocument/2006/relationships/tags" Target="../tags/tag866.xml"/><Relationship Id="rId3" Type="http://schemas.openxmlformats.org/officeDocument/2006/relationships/image" Target="../media/image1.png"/><Relationship Id="rId2" Type="http://schemas.openxmlformats.org/officeDocument/2006/relationships/tags" Target="../tags/tag865.xml"/><Relationship Id="rId10" Type="http://schemas.openxmlformats.org/officeDocument/2006/relationships/tags" Target="../tags/tag872.xml"/><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7" Type="http://schemas.openxmlformats.org/officeDocument/2006/relationships/tags" Target="../tags/tag877.xml"/><Relationship Id="rId6" Type="http://schemas.openxmlformats.org/officeDocument/2006/relationships/tags" Target="../tags/tag876.xml"/><Relationship Id="rId5" Type="http://schemas.openxmlformats.org/officeDocument/2006/relationships/tags" Target="../tags/tag875.xml"/><Relationship Id="rId4" Type="http://schemas.openxmlformats.org/officeDocument/2006/relationships/tags" Target="../tags/tag874.xml"/><Relationship Id="rId3" Type="http://schemas.openxmlformats.org/officeDocument/2006/relationships/image" Target="../media/image2.jpeg"/><Relationship Id="rId2" Type="http://schemas.openxmlformats.org/officeDocument/2006/relationships/tags" Target="../tags/tag873.xml"/><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9" Type="http://schemas.openxmlformats.org/officeDocument/2006/relationships/tags" Target="../tags/tag884.xml"/><Relationship Id="rId8" Type="http://schemas.openxmlformats.org/officeDocument/2006/relationships/tags" Target="../tags/tag883.xml"/><Relationship Id="rId7" Type="http://schemas.openxmlformats.org/officeDocument/2006/relationships/tags" Target="../tags/tag882.xml"/><Relationship Id="rId6" Type="http://schemas.openxmlformats.org/officeDocument/2006/relationships/tags" Target="../tags/tag881.xml"/><Relationship Id="rId5" Type="http://schemas.openxmlformats.org/officeDocument/2006/relationships/tags" Target="../tags/tag880.xml"/><Relationship Id="rId4" Type="http://schemas.openxmlformats.org/officeDocument/2006/relationships/tags" Target="../tags/tag879.xml"/><Relationship Id="rId3" Type="http://schemas.openxmlformats.org/officeDocument/2006/relationships/image" Target="../media/image2.jpeg"/><Relationship Id="rId2" Type="http://schemas.openxmlformats.org/officeDocument/2006/relationships/tags" Target="../tags/tag878.xml"/><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9" Type="http://schemas.openxmlformats.org/officeDocument/2006/relationships/tags" Target="../tags/tag891.xml"/><Relationship Id="rId8" Type="http://schemas.openxmlformats.org/officeDocument/2006/relationships/tags" Target="../tags/tag890.xml"/><Relationship Id="rId7" Type="http://schemas.openxmlformats.org/officeDocument/2006/relationships/tags" Target="../tags/tag889.xml"/><Relationship Id="rId6" Type="http://schemas.openxmlformats.org/officeDocument/2006/relationships/tags" Target="../tags/tag888.xml"/><Relationship Id="rId5" Type="http://schemas.openxmlformats.org/officeDocument/2006/relationships/tags" Target="../tags/tag887.xml"/><Relationship Id="rId4" Type="http://schemas.openxmlformats.org/officeDocument/2006/relationships/tags" Target="../tags/tag886.xml"/><Relationship Id="rId3" Type="http://schemas.openxmlformats.org/officeDocument/2006/relationships/image" Target="../media/image2.jpeg"/><Relationship Id="rId2" Type="http://schemas.openxmlformats.org/officeDocument/2006/relationships/tags" Target="../tags/tag885.xml"/><Relationship Id="rId10" Type="http://schemas.openxmlformats.org/officeDocument/2006/relationships/tags" Target="../tags/tag892.xml"/><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9" Type="http://schemas.openxmlformats.org/officeDocument/2006/relationships/tags" Target="../tags/tag899.xml"/><Relationship Id="rId8" Type="http://schemas.openxmlformats.org/officeDocument/2006/relationships/tags" Target="../tags/tag898.xml"/><Relationship Id="rId7" Type="http://schemas.openxmlformats.org/officeDocument/2006/relationships/tags" Target="../tags/tag897.xml"/><Relationship Id="rId6" Type="http://schemas.openxmlformats.org/officeDocument/2006/relationships/tags" Target="../tags/tag896.xml"/><Relationship Id="rId5" Type="http://schemas.openxmlformats.org/officeDocument/2006/relationships/tags" Target="../tags/tag895.xml"/><Relationship Id="rId4" Type="http://schemas.openxmlformats.org/officeDocument/2006/relationships/tags" Target="../tags/tag894.xml"/><Relationship Id="rId3" Type="http://schemas.openxmlformats.org/officeDocument/2006/relationships/image" Target="../media/image2.jpeg"/><Relationship Id="rId2" Type="http://schemas.openxmlformats.org/officeDocument/2006/relationships/tags" Target="../tags/tag893.xml"/><Relationship Id="rId10" Type="http://schemas.openxmlformats.org/officeDocument/2006/relationships/tags" Target="../tags/tag900.xml"/><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9" Type="http://schemas.openxmlformats.org/officeDocument/2006/relationships/tags" Target="../tags/tag907.xml"/><Relationship Id="rId8" Type="http://schemas.openxmlformats.org/officeDocument/2006/relationships/tags" Target="../tags/tag906.xml"/><Relationship Id="rId7" Type="http://schemas.openxmlformats.org/officeDocument/2006/relationships/tags" Target="../tags/tag905.xml"/><Relationship Id="rId6" Type="http://schemas.openxmlformats.org/officeDocument/2006/relationships/tags" Target="../tags/tag904.xml"/><Relationship Id="rId5" Type="http://schemas.openxmlformats.org/officeDocument/2006/relationships/tags" Target="../tags/tag903.xml"/><Relationship Id="rId4" Type="http://schemas.openxmlformats.org/officeDocument/2006/relationships/tags" Target="../tags/tag902.xml"/><Relationship Id="rId3" Type="http://schemas.openxmlformats.org/officeDocument/2006/relationships/image" Target="../media/image2.jpeg"/><Relationship Id="rId2" Type="http://schemas.openxmlformats.org/officeDocument/2006/relationships/tags" Target="../tags/tag901.xml"/><Relationship Id="rId10" Type="http://schemas.openxmlformats.org/officeDocument/2006/relationships/tags" Target="../tags/tag908.xml"/><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9" Type="http://schemas.openxmlformats.org/officeDocument/2006/relationships/tags" Target="../tags/tag915.xml"/><Relationship Id="rId8" Type="http://schemas.openxmlformats.org/officeDocument/2006/relationships/tags" Target="../tags/tag914.xml"/><Relationship Id="rId7" Type="http://schemas.openxmlformats.org/officeDocument/2006/relationships/tags" Target="../tags/tag913.xml"/><Relationship Id="rId6" Type="http://schemas.openxmlformats.org/officeDocument/2006/relationships/tags" Target="../tags/tag912.xml"/><Relationship Id="rId5" Type="http://schemas.openxmlformats.org/officeDocument/2006/relationships/tags" Target="../tags/tag911.xml"/><Relationship Id="rId4" Type="http://schemas.openxmlformats.org/officeDocument/2006/relationships/tags" Target="../tags/tag910.xml"/><Relationship Id="rId3" Type="http://schemas.openxmlformats.org/officeDocument/2006/relationships/image" Target="../media/image2.jpeg"/><Relationship Id="rId2" Type="http://schemas.openxmlformats.org/officeDocument/2006/relationships/tags" Target="../tags/tag909.xml"/><Relationship Id="rId12" Type="http://schemas.openxmlformats.org/officeDocument/2006/relationships/tags" Target="../tags/tag918.xml"/><Relationship Id="rId11" Type="http://schemas.openxmlformats.org/officeDocument/2006/relationships/tags" Target="../tags/tag917.xml"/><Relationship Id="rId10" Type="http://schemas.openxmlformats.org/officeDocument/2006/relationships/tags" Target="../tags/tag916.xml"/><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9" Type="http://schemas.openxmlformats.org/officeDocument/2006/relationships/tags" Target="../tags/tag925.xml"/><Relationship Id="rId8" Type="http://schemas.openxmlformats.org/officeDocument/2006/relationships/tags" Target="../tags/tag924.xml"/><Relationship Id="rId7" Type="http://schemas.openxmlformats.org/officeDocument/2006/relationships/tags" Target="../tags/tag923.xml"/><Relationship Id="rId6" Type="http://schemas.openxmlformats.org/officeDocument/2006/relationships/tags" Target="../tags/tag922.xml"/><Relationship Id="rId5" Type="http://schemas.openxmlformats.org/officeDocument/2006/relationships/tags" Target="../tags/tag921.xml"/><Relationship Id="rId4" Type="http://schemas.openxmlformats.org/officeDocument/2006/relationships/tags" Target="../tags/tag920.xml"/><Relationship Id="rId3" Type="http://schemas.openxmlformats.org/officeDocument/2006/relationships/image" Target="../media/image2.jpeg"/><Relationship Id="rId2" Type="http://schemas.openxmlformats.org/officeDocument/2006/relationships/tags" Target="../tags/tag919.xml"/><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image" Target="../media/image5.png"/><Relationship Id="rId6" Type="http://schemas.openxmlformats.org/officeDocument/2006/relationships/tags" Target="../tags/tag19.xml"/><Relationship Id="rId5" Type="http://schemas.openxmlformats.org/officeDocument/2006/relationships/image" Target="../media/image4.png"/><Relationship Id="rId4" Type="http://schemas.openxmlformats.org/officeDocument/2006/relationships/tags" Target="../tags/tag18.xml"/><Relationship Id="rId3" Type="http://schemas.openxmlformats.org/officeDocument/2006/relationships/image" Target="../media/image3.png"/><Relationship Id="rId2" Type="http://schemas.openxmlformats.org/officeDocument/2006/relationships/tags" Target="../tags/tag17.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image" Target="../media/image2.jpeg"/><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image" Target="../media/image2.jpeg"/><Relationship Id="rId2" Type="http://schemas.openxmlformats.org/officeDocument/2006/relationships/tags" Target="../tags/tag32.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image" Target="../media/image6.png"/><Relationship Id="rId2" Type="http://schemas.openxmlformats.org/officeDocument/2006/relationships/tags" Target="../tags/tag4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image" Target="../media/image2.jpeg"/><Relationship Id="rId2" Type="http://schemas.openxmlformats.org/officeDocument/2006/relationships/tags" Target="../tags/tag4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image" Target="../media/image2.jpeg"/><Relationship Id="rId2" Type="http://schemas.openxmlformats.org/officeDocument/2006/relationships/tags" Target="../tags/tag5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image" Target="../media/image2.jpeg"/><Relationship Id="rId2" Type="http://schemas.openxmlformats.org/officeDocument/2006/relationships/tags" Target="../tags/tag6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image" Target="../media/image1.png"/><Relationship Id="rId2" Type="http://schemas.openxmlformats.org/officeDocument/2006/relationships/tags" Target="../tags/tag67.xml"/><Relationship Id="rId10" Type="http://schemas.openxmlformats.org/officeDocument/2006/relationships/tags" Target="../tags/tag7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image" Target="../media/image2.jpeg"/><Relationship Id="rId2" Type="http://schemas.openxmlformats.org/officeDocument/2006/relationships/tags" Target="../tags/tag7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image" Target="../media/image2.jpeg"/><Relationship Id="rId2" Type="http://schemas.openxmlformats.org/officeDocument/2006/relationships/tags" Target="../tags/tag8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image" Target="../media/image2.jpeg"/><Relationship Id="rId2" Type="http://schemas.openxmlformats.org/officeDocument/2006/relationships/tags" Target="../tags/tag87.xml"/><Relationship Id="rId10" Type="http://schemas.openxmlformats.org/officeDocument/2006/relationships/tags" Target="../tags/tag94.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image" Target="../media/image2.jpeg"/><Relationship Id="rId2" Type="http://schemas.openxmlformats.org/officeDocument/2006/relationships/tags" Target="../tags/tag95.xml"/><Relationship Id="rId10" Type="http://schemas.openxmlformats.org/officeDocument/2006/relationships/tags" Target="../tags/tag102.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image" Target="../media/image2.jpeg"/><Relationship Id="rId2" Type="http://schemas.openxmlformats.org/officeDocument/2006/relationships/tags" Target="../tags/tag103.xml"/><Relationship Id="rId10" Type="http://schemas.openxmlformats.org/officeDocument/2006/relationships/tags" Target="../tags/tag11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image" Target="../media/image2.jpeg"/><Relationship Id="rId2" Type="http://schemas.openxmlformats.org/officeDocument/2006/relationships/tags" Target="../tags/tag11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image" Target="../media/image2.jpeg"/><Relationship Id="rId2" Type="http://schemas.openxmlformats.org/officeDocument/2006/relationships/tags" Target="../tags/tag12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image" Target="../media/image1.png"/><Relationship Id="rId2" Type="http://schemas.openxmlformats.org/officeDocument/2006/relationships/tags" Target="../tags/tag13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image" Target="../media/image2.jpeg"/><Relationship Id="rId2" Type="http://schemas.openxmlformats.org/officeDocument/2006/relationships/tags" Target="../tags/tag144.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image" Target="../media/image5.png"/><Relationship Id="rId6" Type="http://schemas.openxmlformats.org/officeDocument/2006/relationships/tags" Target="../tags/tag152.xml"/><Relationship Id="rId5" Type="http://schemas.openxmlformats.org/officeDocument/2006/relationships/image" Target="../media/image4.png"/><Relationship Id="rId4" Type="http://schemas.openxmlformats.org/officeDocument/2006/relationships/tags" Target="../tags/tag151.xml"/><Relationship Id="rId3" Type="http://schemas.openxmlformats.org/officeDocument/2006/relationships/image" Target="../media/image3.png"/><Relationship Id="rId2" Type="http://schemas.openxmlformats.org/officeDocument/2006/relationships/tags" Target="../tags/tag150.xml"/><Relationship Id="rId12" Type="http://schemas.openxmlformats.org/officeDocument/2006/relationships/tags" Target="../tags/tag157.xml"/><Relationship Id="rId11" Type="http://schemas.openxmlformats.org/officeDocument/2006/relationships/tags" Target="../tags/tag156.xml"/><Relationship Id="rId10" Type="http://schemas.openxmlformats.org/officeDocument/2006/relationships/tags" Target="../tags/tag155.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image" Target="../media/image2.jpeg"/><Relationship Id="rId2" Type="http://schemas.openxmlformats.org/officeDocument/2006/relationships/tags" Target="../tags/tag158.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image" Target="../media/image2.jpeg"/><Relationship Id="rId2" Type="http://schemas.openxmlformats.org/officeDocument/2006/relationships/tags" Target="../tags/tag165.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image" Target="../media/image6.png"/><Relationship Id="rId2" Type="http://schemas.openxmlformats.org/officeDocument/2006/relationships/tags" Target="../tags/tag174.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image" Target="../media/image2.jpeg"/><Relationship Id="rId2" Type="http://schemas.openxmlformats.org/officeDocument/2006/relationships/tags" Target="../tags/tag182.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194.xml"/><Relationship Id="rId7" Type="http://schemas.openxmlformats.org/officeDocument/2006/relationships/tags" Target="../tags/tag193.xml"/><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image" Target="../media/image2.jpeg"/><Relationship Id="rId2" Type="http://schemas.openxmlformats.org/officeDocument/2006/relationships/tags" Target="../tags/tag189.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image" Target="../media/image2.jpeg"/><Relationship Id="rId2" Type="http://schemas.openxmlformats.org/officeDocument/2006/relationships/tags" Target="../tags/tag195.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206.xml"/><Relationship Id="rId8" Type="http://schemas.openxmlformats.org/officeDocument/2006/relationships/tags" Target="../tags/tag205.xml"/><Relationship Id="rId7" Type="http://schemas.openxmlformats.org/officeDocument/2006/relationships/tags" Target="../tags/tag204.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image" Target="../media/image1.png"/><Relationship Id="rId2" Type="http://schemas.openxmlformats.org/officeDocument/2006/relationships/tags" Target="../tags/tag200.xml"/><Relationship Id="rId10" Type="http://schemas.openxmlformats.org/officeDocument/2006/relationships/tags" Target="../tags/tag207.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image" Target="../media/image2.jpeg"/><Relationship Id="rId2" Type="http://schemas.openxmlformats.org/officeDocument/2006/relationships/tags" Target="../tags/tag208.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image" Target="../media/image2.jpeg"/><Relationship Id="rId2" Type="http://schemas.openxmlformats.org/officeDocument/2006/relationships/tags" Target="../tags/tag213.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image" Target="../media/image2.jpeg"/><Relationship Id="rId2" Type="http://schemas.openxmlformats.org/officeDocument/2006/relationships/tags" Target="../tags/tag220.xml"/><Relationship Id="rId10" Type="http://schemas.openxmlformats.org/officeDocument/2006/relationships/tags" Target="../tags/tag227.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234.xml"/><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image" Target="../media/image2.jpeg"/><Relationship Id="rId2" Type="http://schemas.openxmlformats.org/officeDocument/2006/relationships/tags" Target="../tags/tag228.xml"/><Relationship Id="rId10" Type="http://schemas.openxmlformats.org/officeDocument/2006/relationships/tags" Target="../tags/tag235.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tags" Target="../tags/tag241.xml"/><Relationship Id="rId7" Type="http://schemas.openxmlformats.org/officeDocument/2006/relationships/tags" Target="../tags/tag240.xml"/><Relationship Id="rId6" Type="http://schemas.openxmlformats.org/officeDocument/2006/relationships/tags" Target="../tags/tag239.xml"/><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image" Target="../media/image2.jpeg"/><Relationship Id="rId2" Type="http://schemas.openxmlformats.org/officeDocument/2006/relationships/tags" Target="../tags/tag236.xml"/><Relationship Id="rId10" Type="http://schemas.openxmlformats.org/officeDocument/2006/relationships/tags" Target="../tags/tag243.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image" Target="../media/image2.jpeg"/><Relationship Id="rId2" Type="http://schemas.openxmlformats.org/officeDocument/2006/relationships/tags" Target="../tags/tag244.xml"/><Relationship Id="rId12" Type="http://schemas.openxmlformats.org/officeDocument/2006/relationships/tags" Target="../tags/tag253.xml"/><Relationship Id="rId11" Type="http://schemas.openxmlformats.org/officeDocument/2006/relationships/tags" Target="../tags/tag252.xml"/><Relationship Id="rId10" Type="http://schemas.openxmlformats.org/officeDocument/2006/relationships/tags" Target="../tags/tag251.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260.xml"/><Relationship Id="rId8" Type="http://schemas.openxmlformats.org/officeDocument/2006/relationships/tags" Target="../tags/tag259.xml"/><Relationship Id="rId7" Type="http://schemas.openxmlformats.org/officeDocument/2006/relationships/tags" Target="../tags/tag258.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image" Target="../media/image2.jpeg"/><Relationship Id="rId2" Type="http://schemas.openxmlformats.org/officeDocument/2006/relationships/tags" Target="../tags/tag254.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image" Target="../media/image1.png"/><Relationship Id="rId2" Type="http://schemas.openxmlformats.org/officeDocument/2006/relationships/tags" Target="../tags/tag26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image" Target="../media/image2.jpeg"/><Relationship Id="rId2" Type="http://schemas.openxmlformats.org/officeDocument/2006/relationships/tags" Target="../tags/tag277.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287.xml"/><Relationship Id="rId8" Type="http://schemas.openxmlformats.org/officeDocument/2006/relationships/tags" Target="../tags/tag286.xml"/><Relationship Id="rId7" Type="http://schemas.openxmlformats.org/officeDocument/2006/relationships/image" Target="../media/image5.png"/><Relationship Id="rId6" Type="http://schemas.openxmlformats.org/officeDocument/2006/relationships/tags" Target="../tags/tag285.xml"/><Relationship Id="rId5" Type="http://schemas.openxmlformats.org/officeDocument/2006/relationships/image" Target="../media/image4.png"/><Relationship Id="rId4" Type="http://schemas.openxmlformats.org/officeDocument/2006/relationships/tags" Target="../tags/tag284.xml"/><Relationship Id="rId3" Type="http://schemas.openxmlformats.org/officeDocument/2006/relationships/image" Target="../media/image3.png"/><Relationship Id="rId2" Type="http://schemas.openxmlformats.org/officeDocument/2006/relationships/tags" Target="../tags/tag283.xml"/><Relationship Id="rId12" Type="http://schemas.openxmlformats.org/officeDocument/2006/relationships/tags" Target="../tags/tag290.xml"/><Relationship Id="rId11" Type="http://schemas.openxmlformats.org/officeDocument/2006/relationships/tags" Target="../tags/tag289.xml"/><Relationship Id="rId10" Type="http://schemas.openxmlformats.org/officeDocument/2006/relationships/tags" Target="../tags/tag288.xm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image" Target="../media/image2.jpeg"/><Relationship Id="rId2" Type="http://schemas.openxmlformats.org/officeDocument/2006/relationships/tags" Target="../tags/tag291.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image" Target="../media/image2.jpeg"/><Relationship Id="rId2" Type="http://schemas.openxmlformats.org/officeDocument/2006/relationships/tags" Target="../tags/tag298.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image" Target="../media/image6.png"/><Relationship Id="rId2" Type="http://schemas.openxmlformats.org/officeDocument/2006/relationships/tags" Target="../tags/tag307.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4" Type="http://schemas.openxmlformats.org/officeDocument/2006/relationships/tags" Target="../tags/tag314.xml"/><Relationship Id="rId3" Type="http://schemas.openxmlformats.org/officeDocument/2006/relationships/tags" Target="../tags/tag313.xml"/><Relationship Id="rId2" Type="http://schemas.openxmlformats.org/officeDocument/2006/relationships/tags" Target="../tags/tag312.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9" Type="http://schemas.openxmlformats.org/officeDocument/2006/relationships/tags" Target="../tags/tag321.xml"/><Relationship Id="rId8" Type="http://schemas.openxmlformats.org/officeDocument/2006/relationships/tags" Target="../tags/tag320.xml"/><Relationship Id="rId7" Type="http://schemas.openxmlformats.org/officeDocument/2006/relationships/tags" Target="../tags/tag319.xml"/><Relationship Id="rId6" Type="http://schemas.openxmlformats.org/officeDocument/2006/relationships/tags" Target="../tags/tag318.xml"/><Relationship Id="rId5" Type="http://schemas.openxmlformats.org/officeDocument/2006/relationships/tags" Target="../tags/tag317.xml"/><Relationship Id="rId4" Type="http://schemas.openxmlformats.org/officeDocument/2006/relationships/tags" Target="../tags/tag316.xml"/><Relationship Id="rId3" Type="http://schemas.openxmlformats.org/officeDocument/2006/relationships/image" Target="../media/image2.jpeg"/><Relationship Id="rId2" Type="http://schemas.openxmlformats.org/officeDocument/2006/relationships/tags" Target="../tags/tag315.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8" Type="http://schemas.openxmlformats.org/officeDocument/2006/relationships/tags" Target="../tags/tag327.xml"/><Relationship Id="rId7" Type="http://schemas.openxmlformats.org/officeDocument/2006/relationships/tags" Target="../tags/tag326.xml"/><Relationship Id="rId6" Type="http://schemas.openxmlformats.org/officeDocument/2006/relationships/tags" Target="../tags/tag325.xml"/><Relationship Id="rId5" Type="http://schemas.openxmlformats.org/officeDocument/2006/relationships/tags" Target="../tags/tag324.xml"/><Relationship Id="rId4" Type="http://schemas.openxmlformats.org/officeDocument/2006/relationships/tags" Target="../tags/tag323.xml"/><Relationship Id="rId3" Type="http://schemas.openxmlformats.org/officeDocument/2006/relationships/image" Target="../media/image2.jpeg"/><Relationship Id="rId2" Type="http://schemas.openxmlformats.org/officeDocument/2006/relationships/tags" Target="../tags/tag322.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7" Type="http://schemas.openxmlformats.org/officeDocument/2006/relationships/tags" Target="../tags/tag332.xml"/><Relationship Id="rId6" Type="http://schemas.openxmlformats.org/officeDocument/2006/relationships/tags" Target="../tags/tag331.xml"/><Relationship Id="rId5" Type="http://schemas.openxmlformats.org/officeDocument/2006/relationships/tags" Target="../tags/tag330.xml"/><Relationship Id="rId4" Type="http://schemas.openxmlformats.org/officeDocument/2006/relationships/tags" Target="../tags/tag329.xml"/><Relationship Id="rId3" Type="http://schemas.openxmlformats.org/officeDocument/2006/relationships/image" Target="../media/image2.jpeg"/><Relationship Id="rId2" Type="http://schemas.openxmlformats.org/officeDocument/2006/relationships/tags" Target="../tags/tag328.xml"/><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339.xml"/><Relationship Id="rId8" Type="http://schemas.openxmlformats.org/officeDocument/2006/relationships/tags" Target="../tags/tag338.xml"/><Relationship Id="rId7" Type="http://schemas.openxmlformats.org/officeDocument/2006/relationships/tags" Target="../tags/tag337.xml"/><Relationship Id="rId6" Type="http://schemas.openxmlformats.org/officeDocument/2006/relationships/tags" Target="../tags/tag336.xml"/><Relationship Id="rId5" Type="http://schemas.openxmlformats.org/officeDocument/2006/relationships/tags" Target="../tags/tag335.xml"/><Relationship Id="rId4" Type="http://schemas.openxmlformats.org/officeDocument/2006/relationships/tags" Target="../tags/tag334.xml"/><Relationship Id="rId3" Type="http://schemas.openxmlformats.org/officeDocument/2006/relationships/image" Target="../media/image1.png"/><Relationship Id="rId2" Type="http://schemas.openxmlformats.org/officeDocument/2006/relationships/tags" Target="../tags/tag333.xml"/><Relationship Id="rId10" Type="http://schemas.openxmlformats.org/officeDocument/2006/relationships/tags" Target="../tags/tag340.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7" Type="http://schemas.openxmlformats.org/officeDocument/2006/relationships/tags" Target="../tags/tag345.xml"/><Relationship Id="rId6" Type="http://schemas.openxmlformats.org/officeDocument/2006/relationships/tags" Target="../tags/tag344.xml"/><Relationship Id="rId5" Type="http://schemas.openxmlformats.org/officeDocument/2006/relationships/tags" Target="../tags/tag343.xml"/><Relationship Id="rId4" Type="http://schemas.openxmlformats.org/officeDocument/2006/relationships/tags" Target="../tags/tag342.xml"/><Relationship Id="rId3" Type="http://schemas.openxmlformats.org/officeDocument/2006/relationships/image" Target="../media/image2.jpeg"/><Relationship Id="rId2" Type="http://schemas.openxmlformats.org/officeDocument/2006/relationships/tags" Target="../tags/tag341.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352.xml"/><Relationship Id="rId8" Type="http://schemas.openxmlformats.org/officeDocument/2006/relationships/tags" Target="../tags/tag351.xml"/><Relationship Id="rId7" Type="http://schemas.openxmlformats.org/officeDocument/2006/relationships/tags" Target="../tags/tag350.xml"/><Relationship Id="rId6" Type="http://schemas.openxmlformats.org/officeDocument/2006/relationships/tags" Target="../tags/tag349.xml"/><Relationship Id="rId5" Type="http://schemas.openxmlformats.org/officeDocument/2006/relationships/tags" Target="../tags/tag348.xml"/><Relationship Id="rId4" Type="http://schemas.openxmlformats.org/officeDocument/2006/relationships/tags" Target="../tags/tag347.xml"/><Relationship Id="rId3" Type="http://schemas.openxmlformats.org/officeDocument/2006/relationships/image" Target="../media/image2.jpeg"/><Relationship Id="rId2" Type="http://schemas.openxmlformats.org/officeDocument/2006/relationships/tags" Target="../tags/tag346.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359.xml"/><Relationship Id="rId8" Type="http://schemas.openxmlformats.org/officeDocument/2006/relationships/tags" Target="../tags/tag358.xml"/><Relationship Id="rId7" Type="http://schemas.openxmlformats.org/officeDocument/2006/relationships/tags" Target="../tags/tag357.xml"/><Relationship Id="rId6" Type="http://schemas.openxmlformats.org/officeDocument/2006/relationships/tags" Target="../tags/tag356.xml"/><Relationship Id="rId5" Type="http://schemas.openxmlformats.org/officeDocument/2006/relationships/tags" Target="../tags/tag355.xml"/><Relationship Id="rId4" Type="http://schemas.openxmlformats.org/officeDocument/2006/relationships/tags" Target="../tags/tag354.xml"/><Relationship Id="rId3" Type="http://schemas.openxmlformats.org/officeDocument/2006/relationships/image" Target="../media/image2.jpeg"/><Relationship Id="rId2" Type="http://schemas.openxmlformats.org/officeDocument/2006/relationships/tags" Target="../tags/tag353.xml"/><Relationship Id="rId10" Type="http://schemas.openxmlformats.org/officeDocument/2006/relationships/tags" Target="../tags/tag360.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image" Target="../media/image2.jpeg"/><Relationship Id="rId2" Type="http://schemas.openxmlformats.org/officeDocument/2006/relationships/tags" Target="../tags/tag361.xml"/><Relationship Id="rId10" Type="http://schemas.openxmlformats.org/officeDocument/2006/relationships/tags" Target="../tags/tag368.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375.xml"/><Relationship Id="rId8" Type="http://schemas.openxmlformats.org/officeDocument/2006/relationships/tags" Target="../tags/tag374.xml"/><Relationship Id="rId7" Type="http://schemas.openxmlformats.org/officeDocument/2006/relationships/tags" Target="../tags/tag373.xml"/><Relationship Id="rId6" Type="http://schemas.openxmlformats.org/officeDocument/2006/relationships/tags" Target="../tags/tag372.xml"/><Relationship Id="rId5" Type="http://schemas.openxmlformats.org/officeDocument/2006/relationships/tags" Target="../tags/tag371.xml"/><Relationship Id="rId4" Type="http://schemas.openxmlformats.org/officeDocument/2006/relationships/tags" Target="../tags/tag370.xml"/><Relationship Id="rId3" Type="http://schemas.openxmlformats.org/officeDocument/2006/relationships/image" Target="../media/image2.jpeg"/><Relationship Id="rId2" Type="http://schemas.openxmlformats.org/officeDocument/2006/relationships/tags" Target="../tags/tag369.xml"/><Relationship Id="rId10" Type="http://schemas.openxmlformats.org/officeDocument/2006/relationships/tags" Target="../tags/tag376.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383.xml"/><Relationship Id="rId8" Type="http://schemas.openxmlformats.org/officeDocument/2006/relationships/tags" Target="../tags/tag382.xml"/><Relationship Id="rId7" Type="http://schemas.openxmlformats.org/officeDocument/2006/relationships/tags" Target="../tags/tag381.xml"/><Relationship Id="rId6" Type="http://schemas.openxmlformats.org/officeDocument/2006/relationships/tags" Target="../tags/tag380.xml"/><Relationship Id="rId5" Type="http://schemas.openxmlformats.org/officeDocument/2006/relationships/tags" Target="../tags/tag379.xml"/><Relationship Id="rId4" Type="http://schemas.openxmlformats.org/officeDocument/2006/relationships/tags" Target="../tags/tag378.xml"/><Relationship Id="rId3" Type="http://schemas.openxmlformats.org/officeDocument/2006/relationships/image" Target="../media/image2.jpeg"/><Relationship Id="rId2" Type="http://schemas.openxmlformats.org/officeDocument/2006/relationships/tags" Target="../tags/tag377.xml"/><Relationship Id="rId12" Type="http://schemas.openxmlformats.org/officeDocument/2006/relationships/tags" Target="../tags/tag386.xml"/><Relationship Id="rId11" Type="http://schemas.openxmlformats.org/officeDocument/2006/relationships/tags" Target="../tags/tag385.xml"/><Relationship Id="rId10" Type="http://schemas.openxmlformats.org/officeDocument/2006/relationships/tags" Target="../tags/tag384.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393.xml"/><Relationship Id="rId8" Type="http://schemas.openxmlformats.org/officeDocument/2006/relationships/tags" Target="../tags/tag392.xml"/><Relationship Id="rId7" Type="http://schemas.openxmlformats.org/officeDocument/2006/relationships/tags" Target="../tags/tag391.xml"/><Relationship Id="rId6" Type="http://schemas.openxmlformats.org/officeDocument/2006/relationships/tags" Target="../tags/tag390.xml"/><Relationship Id="rId5" Type="http://schemas.openxmlformats.org/officeDocument/2006/relationships/tags" Target="../tags/tag389.xml"/><Relationship Id="rId4" Type="http://schemas.openxmlformats.org/officeDocument/2006/relationships/tags" Target="../tags/tag388.xml"/><Relationship Id="rId3" Type="http://schemas.openxmlformats.org/officeDocument/2006/relationships/image" Target="../media/image2.jpeg"/><Relationship Id="rId2" Type="http://schemas.openxmlformats.org/officeDocument/2006/relationships/tags" Target="../tags/tag387.xm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406.xml"/><Relationship Id="rId8" Type="http://schemas.openxmlformats.org/officeDocument/2006/relationships/tags" Target="../tags/tag405.xml"/><Relationship Id="rId7" Type="http://schemas.openxmlformats.org/officeDocument/2006/relationships/tags" Target="../tags/tag404.xml"/><Relationship Id="rId6" Type="http://schemas.openxmlformats.org/officeDocument/2006/relationships/tags" Target="../tags/tag403.xml"/><Relationship Id="rId5" Type="http://schemas.openxmlformats.org/officeDocument/2006/relationships/tags" Target="../tags/tag402.xml"/><Relationship Id="rId4" Type="http://schemas.openxmlformats.org/officeDocument/2006/relationships/tags" Target="../tags/tag401.xml"/><Relationship Id="rId3" Type="http://schemas.openxmlformats.org/officeDocument/2006/relationships/image" Target="../media/image1.png"/><Relationship Id="rId2" Type="http://schemas.openxmlformats.org/officeDocument/2006/relationships/tags" Target="../tags/tag400.xml"/><Relationship Id="rId12" Type="http://schemas.openxmlformats.org/officeDocument/2006/relationships/tags" Target="../tags/tag409.xml"/><Relationship Id="rId11" Type="http://schemas.openxmlformats.org/officeDocument/2006/relationships/tags" Target="../tags/tag408.xml"/><Relationship Id="rId10" Type="http://schemas.openxmlformats.org/officeDocument/2006/relationships/tags" Target="../tags/tag407.xml"/><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image" Target="../media/image2.jpeg"/><Relationship Id="rId2" Type="http://schemas.openxmlformats.org/officeDocument/2006/relationships/tags" Target="../tags/tag410.xml"/><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420.xml"/><Relationship Id="rId8" Type="http://schemas.openxmlformats.org/officeDocument/2006/relationships/tags" Target="../tags/tag419.xml"/><Relationship Id="rId7" Type="http://schemas.openxmlformats.org/officeDocument/2006/relationships/image" Target="../media/image5.png"/><Relationship Id="rId6" Type="http://schemas.openxmlformats.org/officeDocument/2006/relationships/tags" Target="../tags/tag418.xml"/><Relationship Id="rId5" Type="http://schemas.openxmlformats.org/officeDocument/2006/relationships/image" Target="../media/image4.png"/><Relationship Id="rId4" Type="http://schemas.openxmlformats.org/officeDocument/2006/relationships/tags" Target="../tags/tag417.xml"/><Relationship Id="rId3" Type="http://schemas.openxmlformats.org/officeDocument/2006/relationships/image" Target="../media/image3.png"/><Relationship Id="rId2" Type="http://schemas.openxmlformats.org/officeDocument/2006/relationships/tags" Target="../tags/tag416.xml"/><Relationship Id="rId12" Type="http://schemas.openxmlformats.org/officeDocument/2006/relationships/tags" Target="../tags/tag423.xml"/><Relationship Id="rId11" Type="http://schemas.openxmlformats.org/officeDocument/2006/relationships/tags" Target="../tags/tag422.xml"/><Relationship Id="rId10" Type="http://schemas.openxmlformats.org/officeDocument/2006/relationships/tags" Target="../tags/tag421.xml"/><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430.xml"/><Relationship Id="rId8" Type="http://schemas.openxmlformats.org/officeDocument/2006/relationships/tags" Target="../tags/tag429.xml"/><Relationship Id="rId7" Type="http://schemas.openxmlformats.org/officeDocument/2006/relationships/tags" Target="../tags/tag428.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image" Target="../media/image2.jpeg"/><Relationship Id="rId2" Type="http://schemas.openxmlformats.org/officeDocument/2006/relationships/tags" Target="../tags/tag424.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437.xml"/><Relationship Id="rId8" Type="http://schemas.openxmlformats.org/officeDocument/2006/relationships/tags" Target="../tags/tag436.xml"/><Relationship Id="rId7" Type="http://schemas.openxmlformats.org/officeDocument/2006/relationships/tags" Target="../tags/tag435.xml"/><Relationship Id="rId6" Type="http://schemas.openxmlformats.org/officeDocument/2006/relationships/tags" Target="../tags/tag434.xml"/><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image" Target="../media/image2.jpeg"/><Relationship Id="rId2" Type="http://schemas.openxmlformats.org/officeDocument/2006/relationships/tags" Target="../tags/tag431.xml"/><Relationship Id="rId11" Type="http://schemas.openxmlformats.org/officeDocument/2006/relationships/tags" Target="../tags/tag439.xml"/><Relationship Id="rId10" Type="http://schemas.openxmlformats.org/officeDocument/2006/relationships/tags" Target="../tags/tag438.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7" Type="http://schemas.openxmlformats.org/officeDocument/2006/relationships/tags" Target="../tags/tag444.xml"/><Relationship Id="rId6" Type="http://schemas.openxmlformats.org/officeDocument/2006/relationships/tags" Target="../tags/tag443.xml"/><Relationship Id="rId5" Type="http://schemas.openxmlformats.org/officeDocument/2006/relationships/tags" Target="../tags/tag442.xml"/><Relationship Id="rId4" Type="http://schemas.openxmlformats.org/officeDocument/2006/relationships/tags" Target="../tags/tag441.xml"/><Relationship Id="rId3" Type="http://schemas.openxmlformats.org/officeDocument/2006/relationships/image" Target="../media/image6.png"/><Relationship Id="rId2" Type="http://schemas.openxmlformats.org/officeDocument/2006/relationships/tags" Target="../tags/tag440.xml"/><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4" Type="http://schemas.openxmlformats.org/officeDocument/2006/relationships/tags" Target="../tags/tag447.xml"/><Relationship Id="rId3" Type="http://schemas.openxmlformats.org/officeDocument/2006/relationships/tags" Target="../tags/tag446.xml"/><Relationship Id="rId2" Type="http://schemas.openxmlformats.org/officeDocument/2006/relationships/tags" Target="../tags/tag445.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454.xml"/><Relationship Id="rId8" Type="http://schemas.openxmlformats.org/officeDocument/2006/relationships/tags" Target="../tags/tag453.xml"/><Relationship Id="rId7" Type="http://schemas.openxmlformats.org/officeDocument/2006/relationships/tags" Target="../tags/tag452.xml"/><Relationship Id="rId6" Type="http://schemas.openxmlformats.org/officeDocument/2006/relationships/tags" Target="../tags/tag451.xml"/><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image" Target="../media/image2.jpeg"/><Relationship Id="rId2" Type="http://schemas.openxmlformats.org/officeDocument/2006/relationships/tags" Target="../tags/tag448.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8" Type="http://schemas.openxmlformats.org/officeDocument/2006/relationships/tags" Target="../tags/tag460.xml"/><Relationship Id="rId7" Type="http://schemas.openxmlformats.org/officeDocument/2006/relationships/tags" Target="../tags/tag459.xml"/><Relationship Id="rId6" Type="http://schemas.openxmlformats.org/officeDocument/2006/relationships/tags" Target="../tags/tag458.xml"/><Relationship Id="rId5" Type="http://schemas.openxmlformats.org/officeDocument/2006/relationships/tags" Target="../tags/tag457.xml"/><Relationship Id="rId4" Type="http://schemas.openxmlformats.org/officeDocument/2006/relationships/tags" Target="../tags/tag456.xml"/><Relationship Id="rId3" Type="http://schemas.openxmlformats.org/officeDocument/2006/relationships/image" Target="../media/image2.jpeg"/><Relationship Id="rId2" Type="http://schemas.openxmlformats.org/officeDocument/2006/relationships/tags" Target="../tags/tag455.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7" Type="http://schemas.openxmlformats.org/officeDocument/2006/relationships/tags" Target="../tags/tag465.xml"/><Relationship Id="rId6" Type="http://schemas.openxmlformats.org/officeDocument/2006/relationships/tags" Target="../tags/tag464.xml"/><Relationship Id="rId5" Type="http://schemas.openxmlformats.org/officeDocument/2006/relationships/tags" Target="../tags/tag463.xml"/><Relationship Id="rId4" Type="http://schemas.openxmlformats.org/officeDocument/2006/relationships/tags" Target="../tags/tag462.xml"/><Relationship Id="rId3" Type="http://schemas.openxmlformats.org/officeDocument/2006/relationships/image" Target="../media/image2.jpeg"/><Relationship Id="rId2" Type="http://schemas.openxmlformats.org/officeDocument/2006/relationships/tags" Target="../tags/tag461.xml"/><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472.xml"/><Relationship Id="rId8" Type="http://schemas.openxmlformats.org/officeDocument/2006/relationships/tags" Target="../tags/tag471.xml"/><Relationship Id="rId7" Type="http://schemas.openxmlformats.org/officeDocument/2006/relationships/tags" Target="../tags/tag470.xml"/><Relationship Id="rId6" Type="http://schemas.openxmlformats.org/officeDocument/2006/relationships/tags" Target="../tags/tag469.xml"/><Relationship Id="rId5" Type="http://schemas.openxmlformats.org/officeDocument/2006/relationships/tags" Target="../tags/tag468.xml"/><Relationship Id="rId4" Type="http://schemas.openxmlformats.org/officeDocument/2006/relationships/tags" Target="../tags/tag467.xml"/><Relationship Id="rId3" Type="http://schemas.openxmlformats.org/officeDocument/2006/relationships/image" Target="../media/image1.png"/><Relationship Id="rId2" Type="http://schemas.openxmlformats.org/officeDocument/2006/relationships/tags" Target="../tags/tag466.xml"/><Relationship Id="rId10" Type="http://schemas.openxmlformats.org/officeDocument/2006/relationships/tags" Target="../tags/tag473.xm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7" Type="http://schemas.openxmlformats.org/officeDocument/2006/relationships/tags" Target="../tags/tag478.xml"/><Relationship Id="rId6" Type="http://schemas.openxmlformats.org/officeDocument/2006/relationships/tags" Target="../tags/tag477.xml"/><Relationship Id="rId5" Type="http://schemas.openxmlformats.org/officeDocument/2006/relationships/tags" Target="../tags/tag476.xml"/><Relationship Id="rId4" Type="http://schemas.openxmlformats.org/officeDocument/2006/relationships/tags" Target="../tags/tag475.xml"/><Relationship Id="rId3" Type="http://schemas.openxmlformats.org/officeDocument/2006/relationships/image" Target="../media/image2.jpeg"/><Relationship Id="rId2" Type="http://schemas.openxmlformats.org/officeDocument/2006/relationships/tags" Target="../tags/tag474.xml"/><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485.xml"/><Relationship Id="rId8" Type="http://schemas.openxmlformats.org/officeDocument/2006/relationships/tags" Target="../tags/tag484.xml"/><Relationship Id="rId7" Type="http://schemas.openxmlformats.org/officeDocument/2006/relationships/tags" Target="../tags/tag483.xml"/><Relationship Id="rId6" Type="http://schemas.openxmlformats.org/officeDocument/2006/relationships/tags" Target="../tags/tag482.xml"/><Relationship Id="rId5" Type="http://schemas.openxmlformats.org/officeDocument/2006/relationships/tags" Target="../tags/tag481.xml"/><Relationship Id="rId4" Type="http://schemas.openxmlformats.org/officeDocument/2006/relationships/tags" Target="../tags/tag480.xml"/><Relationship Id="rId3" Type="http://schemas.openxmlformats.org/officeDocument/2006/relationships/image" Target="../media/image2.jpeg"/><Relationship Id="rId2" Type="http://schemas.openxmlformats.org/officeDocument/2006/relationships/tags" Target="../tags/tag479.xml"/><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9" Type="http://schemas.openxmlformats.org/officeDocument/2006/relationships/tags" Target="../tags/tag492.xml"/><Relationship Id="rId8" Type="http://schemas.openxmlformats.org/officeDocument/2006/relationships/tags" Target="../tags/tag491.xml"/><Relationship Id="rId7" Type="http://schemas.openxmlformats.org/officeDocument/2006/relationships/tags" Target="../tags/tag490.xml"/><Relationship Id="rId6" Type="http://schemas.openxmlformats.org/officeDocument/2006/relationships/tags" Target="../tags/tag489.xml"/><Relationship Id="rId5" Type="http://schemas.openxmlformats.org/officeDocument/2006/relationships/tags" Target="../tags/tag488.xml"/><Relationship Id="rId4" Type="http://schemas.openxmlformats.org/officeDocument/2006/relationships/tags" Target="../tags/tag487.xml"/><Relationship Id="rId3" Type="http://schemas.openxmlformats.org/officeDocument/2006/relationships/image" Target="../media/image2.jpeg"/><Relationship Id="rId2" Type="http://schemas.openxmlformats.org/officeDocument/2006/relationships/tags" Target="../tags/tag486.xml"/><Relationship Id="rId10" Type="http://schemas.openxmlformats.org/officeDocument/2006/relationships/tags" Target="../tags/tag493.xml"/><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500.xml"/><Relationship Id="rId8" Type="http://schemas.openxmlformats.org/officeDocument/2006/relationships/tags" Target="../tags/tag499.xml"/><Relationship Id="rId7" Type="http://schemas.openxmlformats.org/officeDocument/2006/relationships/tags" Target="../tags/tag498.xml"/><Relationship Id="rId6" Type="http://schemas.openxmlformats.org/officeDocument/2006/relationships/tags" Target="../tags/tag497.xml"/><Relationship Id="rId5" Type="http://schemas.openxmlformats.org/officeDocument/2006/relationships/tags" Target="../tags/tag496.xml"/><Relationship Id="rId4" Type="http://schemas.openxmlformats.org/officeDocument/2006/relationships/tags" Target="../tags/tag495.xml"/><Relationship Id="rId3" Type="http://schemas.openxmlformats.org/officeDocument/2006/relationships/image" Target="../media/image2.jpeg"/><Relationship Id="rId2" Type="http://schemas.openxmlformats.org/officeDocument/2006/relationships/tags" Target="../tags/tag494.xml"/><Relationship Id="rId10" Type="http://schemas.openxmlformats.org/officeDocument/2006/relationships/tags" Target="../tags/tag501.xm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508.xml"/><Relationship Id="rId8" Type="http://schemas.openxmlformats.org/officeDocument/2006/relationships/tags" Target="../tags/tag507.xml"/><Relationship Id="rId7" Type="http://schemas.openxmlformats.org/officeDocument/2006/relationships/tags" Target="../tags/tag506.xml"/><Relationship Id="rId6" Type="http://schemas.openxmlformats.org/officeDocument/2006/relationships/tags" Target="../tags/tag505.xml"/><Relationship Id="rId5" Type="http://schemas.openxmlformats.org/officeDocument/2006/relationships/tags" Target="../tags/tag504.xml"/><Relationship Id="rId4" Type="http://schemas.openxmlformats.org/officeDocument/2006/relationships/tags" Target="../tags/tag503.xml"/><Relationship Id="rId3" Type="http://schemas.openxmlformats.org/officeDocument/2006/relationships/image" Target="../media/image2.jpeg"/><Relationship Id="rId2" Type="http://schemas.openxmlformats.org/officeDocument/2006/relationships/tags" Target="../tags/tag502.xml"/><Relationship Id="rId10" Type="http://schemas.openxmlformats.org/officeDocument/2006/relationships/tags" Target="../tags/tag509.xml"/><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516.xml"/><Relationship Id="rId8" Type="http://schemas.openxmlformats.org/officeDocument/2006/relationships/tags" Target="../tags/tag515.xml"/><Relationship Id="rId7" Type="http://schemas.openxmlformats.org/officeDocument/2006/relationships/tags" Target="../tags/tag514.xml"/><Relationship Id="rId6" Type="http://schemas.openxmlformats.org/officeDocument/2006/relationships/tags" Target="../tags/tag513.xml"/><Relationship Id="rId5" Type="http://schemas.openxmlformats.org/officeDocument/2006/relationships/tags" Target="../tags/tag512.xml"/><Relationship Id="rId4" Type="http://schemas.openxmlformats.org/officeDocument/2006/relationships/tags" Target="../tags/tag511.xml"/><Relationship Id="rId3" Type="http://schemas.openxmlformats.org/officeDocument/2006/relationships/image" Target="../media/image2.jpeg"/><Relationship Id="rId2" Type="http://schemas.openxmlformats.org/officeDocument/2006/relationships/tags" Target="../tags/tag510.xml"/><Relationship Id="rId12" Type="http://schemas.openxmlformats.org/officeDocument/2006/relationships/tags" Target="../tags/tag519.xml"/><Relationship Id="rId11" Type="http://schemas.openxmlformats.org/officeDocument/2006/relationships/tags" Target="../tags/tag518.xml"/><Relationship Id="rId10" Type="http://schemas.openxmlformats.org/officeDocument/2006/relationships/tags" Target="../tags/tag517.xml"/><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526.xml"/><Relationship Id="rId8" Type="http://schemas.openxmlformats.org/officeDocument/2006/relationships/tags" Target="../tags/tag525.xml"/><Relationship Id="rId7" Type="http://schemas.openxmlformats.org/officeDocument/2006/relationships/tags" Target="../tags/tag524.xml"/><Relationship Id="rId6" Type="http://schemas.openxmlformats.org/officeDocument/2006/relationships/tags" Target="../tags/tag523.xml"/><Relationship Id="rId5" Type="http://schemas.openxmlformats.org/officeDocument/2006/relationships/tags" Target="../tags/tag522.xml"/><Relationship Id="rId4" Type="http://schemas.openxmlformats.org/officeDocument/2006/relationships/tags" Target="../tags/tag521.xml"/><Relationship Id="rId3" Type="http://schemas.openxmlformats.org/officeDocument/2006/relationships/image" Target="../media/image2.jpeg"/><Relationship Id="rId2" Type="http://schemas.openxmlformats.org/officeDocument/2006/relationships/tags" Target="../tags/tag520.xm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539.xml"/><Relationship Id="rId8" Type="http://schemas.openxmlformats.org/officeDocument/2006/relationships/tags" Target="../tags/tag538.xml"/><Relationship Id="rId7" Type="http://schemas.openxmlformats.org/officeDocument/2006/relationships/tags" Target="../tags/tag537.xml"/><Relationship Id="rId6" Type="http://schemas.openxmlformats.org/officeDocument/2006/relationships/tags" Target="../tags/tag536.xml"/><Relationship Id="rId5" Type="http://schemas.openxmlformats.org/officeDocument/2006/relationships/tags" Target="../tags/tag535.xml"/><Relationship Id="rId4" Type="http://schemas.openxmlformats.org/officeDocument/2006/relationships/tags" Target="../tags/tag534.xml"/><Relationship Id="rId3" Type="http://schemas.openxmlformats.org/officeDocument/2006/relationships/image" Target="../media/image1.png"/><Relationship Id="rId2" Type="http://schemas.openxmlformats.org/officeDocument/2006/relationships/tags" Target="../tags/tag533.xml"/><Relationship Id="rId12" Type="http://schemas.openxmlformats.org/officeDocument/2006/relationships/tags" Target="../tags/tag542.xml"/><Relationship Id="rId11" Type="http://schemas.openxmlformats.org/officeDocument/2006/relationships/tags" Target="../tags/tag541.xml"/><Relationship Id="rId10" Type="http://schemas.openxmlformats.org/officeDocument/2006/relationships/tags" Target="../tags/tag540.xml"/><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8" Type="http://schemas.openxmlformats.org/officeDocument/2006/relationships/tags" Target="../tags/tag548.xml"/><Relationship Id="rId7" Type="http://schemas.openxmlformats.org/officeDocument/2006/relationships/tags" Target="../tags/tag547.xml"/><Relationship Id="rId6" Type="http://schemas.openxmlformats.org/officeDocument/2006/relationships/tags" Target="../tags/tag546.xml"/><Relationship Id="rId5" Type="http://schemas.openxmlformats.org/officeDocument/2006/relationships/tags" Target="../tags/tag545.xml"/><Relationship Id="rId4" Type="http://schemas.openxmlformats.org/officeDocument/2006/relationships/tags" Target="../tags/tag544.xml"/><Relationship Id="rId3" Type="http://schemas.openxmlformats.org/officeDocument/2006/relationships/image" Target="../media/image2.jpeg"/><Relationship Id="rId2" Type="http://schemas.openxmlformats.org/officeDocument/2006/relationships/tags" Target="../tags/tag543.xml"/><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9" Type="http://schemas.openxmlformats.org/officeDocument/2006/relationships/tags" Target="../tags/tag553.xml"/><Relationship Id="rId8" Type="http://schemas.openxmlformats.org/officeDocument/2006/relationships/tags" Target="../tags/tag552.xml"/><Relationship Id="rId7" Type="http://schemas.openxmlformats.org/officeDocument/2006/relationships/image" Target="../media/image5.png"/><Relationship Id="rId6" Type="http://schemas.openxmlformats.org/officeDocument/2006/relationships/tags" Target="../tags/tag551.xml"/><Relationship Id="rId5" Type="http://schemas.openxmlformats.org/officeDocument/2006/relationships/image" Target="../media/image4.png"/><Relationship Id="rId4" Type="http://schemas.openxmlformats.org/officeDocument/2006/relationships/tags" Target="../tags/tag550.xml"/><Relationship Id="rId3" Type="http://schemas.openxmlformats.org/officeDocument/2006/relationships/image" Target="../media/image3.png"/><Relationship Id="rId2" Type="http://schemas.openxmlformats.org/officeDocument/2006/relationships/tags" Target="../tags/tag549.xml"/><Relationship Id="rId12" Type="http://schemas.openxmlformats.org/officeDocument/2006/relationships/tags" Target="../tags/tag556.xml"/><Relationship Id="rId11" Type="http://schemas.openxmlformats.org/officeDocument/2006/relationships/tags" Target="../tags/tag555.xml"/><Relationship Id="rId10" Type="http://schemas.openxmlformats.org/officeDocument/2006/relationships/tags" Target="../tags/tag554.xml"/><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9" Type="http://schemas.openxmlformats.org/officeDocument/2006/relationships/tags" Target="../tags/tag563.xml"/><Relationship Id="rId8" Type="http://schemas.openxmlformats.org/officeDocument/2006/relationships/tags" Target="../tags/tag562.xml"/><Relationship Id="rId7" Type="http://schemas.openxmlformats.org/officeDocument/2006/relationships/tags" Target="../tags/tag561.xml"/><Relationship Id="rId6" Type="http://schemas.openxmlformats.org/officeDocument/2006/relationships/tags" Target="../tags/tag560.xml"/><Relationship Id="rId5" Type="http://schemas.openxmlformats.org/officeDocument/2006/relationships/tags" Target="../tags/tag559.xml"/><Relationship Id="rId4" Type="http://schemas.openxmlformats.org/officeDocument/2006/relationships/tags" Target="../tags/tag558.xml"/><Relationship Id="rId3" Type="http://schemas.openxmlformats.org/officeDocument/2006/relationships/image" Target="../media/image2.jpeg"/><Relationship Id="rId2" Type="http://schemas.openxmlformats.org/officeDocument/2006/relationships/tags" Target="../tags/tag557.xml"/><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9" Type="http://schemas.openxmlformats.org/officeDocument/2006/relationships/tags" Target="../tags/tag570.xml"/><Relationship Id="rId8" Type="http://schemas.openxmlformats.org/officeDocument/2006/relationships/tags" Target="../tags/tag569.xml"/><Relationship Id="rId7" Type="http://schemas.openxmlformats.org/officeDocument/2006/relationships/tags" Target="../tags/tag568.xml"/><Relationship Id="rId6" Type="http://schemas.openxmlformats.org/officeDocument/2006/relationships/tags" Target="../tags/tag567.xml"/><Relationship Id="rId5" Type="http://schemas.openxmlformats.org/officeDocument/2006/relationships/tags" Target="../tags/tag566.xml"/><Relationship Id="rId4" Type="http://schemas.openxmlformats.org/officeDocument/2006/relationships/tags" Target="../tags/tag565.xml"/><Relationship Id="rId3" Type="http://schemas.openxmlformats.org/officeDocument/2006/relationships/image" Target="../media/image2.jpeg"/><Relationship Id="rId2" Type="http://schemas.openxmlformats.org/officeDocument/2006/relationships/tags" Target="../tags/tag564.xml"/><Relationship Id="rId11" Type="http://schemas.openxmlformats.org/officeDocument/2006/relationships/tags" Target="../tags/tag572.xml"/><Relationship Id="rId10" Type="http://schemas.openxmlformats.org/officeDocument/2006/relationships/tags" Target="../tags/tag571.xml"/><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7" Type="http://schemas.openxmlformats.org/officeDocument/2006/relationships/tags" Target="../tags/tag577.xml"/><Relationship Id="rId6" Type="http://schemas.openxmlformats.org/officeDocument/2006/relationships/tags" Target="../tags/tag576.xml"/><Relationship Id="rId5" Type="http://schemas.openxmlformats.org/officeDocument/2006/relationships/tags" Target="../tags/tag575.xml"/><Relationship Id="rId4" Type="http://schemas.openxmlformats.org/officeDocument/2006/relationships/tags" Target="../tags/tag574.xml"/><Relationship Id="rId3" Type="http://schemas.openxmlformats.org/officeDocument/2006/relationships/image" Target="../media/image6.png"/><Relationship Id="rId2" Type="http://schemas.openxmlformats.org/officeDocument/2006/relationships/tags" Target="../tags/tag573.xml"/><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4" Type="http://schemas.openxmlformats.org/officeDocument/2006/relationships/tags" Target="../tags/tag580.xml"/><Relationship Id="rId3" Type="http://schemas.openxmlformats.org/officeDocument/2006/relationships/tags" Target="../tags/tag579.xml"/><Relationship Id="rId2" Type="http://schemas.openxmlformats.org/officeDocument/2006/relationships/tags" Target="../tags/tag578.xml"/><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9" Type="http://schemas.openxmlformats.org/officeDocument/2006/relationships/tags" Target="../tags/tag587.xml"/><Relationship Id="rId8" Type="http://schemas.openxmlformats.org/officeDocument/2006/relationships/tags" Target="../tags/tag586.xml"/><Relationship Id="rId7" Type="http://schemas.openxmlformats.org/officeDocument/2006/relationships/tags" Target="../tags/tag585.xml"/><Relationship Id="rId6" Type="http://schemas.openxmlformats.org/officeDocument/2006/relationships/tags" Target="../tags/tag584.xml"/><Relationship Id="rId5" Type="http://schemas.openxmlformats.org/officeDocument/2006/relationships/tags" Target="../tags/tag583.xml"/><Relationship Id="rId4" Type="http://schemas.openxmlformats.org/officeDocument/2006/relationships/tags" Target="../tags/tag582.xml"/><Relationship Id="rId3" Type="http://schemas.openxmlformats.org/officeDocument/2006/relationships/image" Target="../media/image2.jpeg"/><Relationship Id="rId2" Type="http://schemas.openxmlformats.org/officeDocument/2006/relationships/tags" Target="../tags/tag581.xml"/><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8" Type="http://schemas.openxmlformats.org/officeDocument/2006/relationships/tags" Target="../tags/tag593.xml"/><Relationship Id="rId7" Type="http://schemas.openxmlformats.org/officeDocument/2006/relationships/tags" Target="../tags/tag592.xml"/><Relationship Id="rId6" Type="http://schemas.openxmlformats.org/officeDocument/2006/relationships/tags" Target="../tags/tag591.xml"/><Relationship Id="rId5" Type="http://schemas.openxmlformats.org/officeDocument/2006/relationships/tags" Target="../tags/tag590.xml"/><Relationship Id="rId4" Type="http://schemas.openxmlformats.org/officeDocument/2006/relationships/tags" Target="../tags/tag589.xml"/><Relationship Id="rId3" Type="http://schemas.openxmlformats.org/officeDocument/2006/relationships/image" Target="../media/image2.jpeg"/><Relationship Id="rId2" Type="http://schemas.openxmlformats.org/officeDocument/2006/relationships/tags" Target="../tags/tag588.xml"/><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7" Type="http://schemas.openxmlformats.org/officeDocument/2006/relationships/tags" Target="../tags/tag598.xml"/><Relationship Id="rId6" Type="http://schemas.openxmlformats.org/officeDocument/2006/relationships/tags" Target="../tags/tag597.xml"/><Relationship Id="rId5" Type="http://schemas.openxmlformats.org/officeDocument/2006/relationships/tags" Target="../tags/tag596.xml"/><Relationship Id="rId4" Type="http://schemas.openxmlformats.org/officeDocument/2006/relationships/tags" Target="../tags/tag595.xml"/><Relationship Id="rId3" Type="http://schemas.openxmlformats.org/officeDocument/2006/relationships/image" Target="../media/image2.jpeg"/><Relationship Id="rId2" Type="http://schemas.openxmlformats.org/officeDocument/2006/relationships/tags" Target="../tags/tag594.xml"/><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9" Type="http://schemas.openxmlformats.org/officeDocument/2006/relationships/tags" Target="../tags/tag605.xml"/><Relationship Id="rId8" Type="http://schemas.openxmlformats.org/officeDocument/2006/relationships/tags" Target="../tags/tag604.xml"/><Relationship Id="rId7" Type="http://schemas.openxmlformats.org/officeDocument/2006/relationships/tags" Target="../tags/tag603.xml"/><Relationship Id="rId6" Type="http://schemas.openxmlformats.org/officeDocument/2006/relationships/tags" Target="../tags/tag602.xml"/><Relationship Id="rId5" Type="http://schemas.openxmlformats.org/officeDocument/2006/relationships/tags" Target="../tags/tag601.xml"/><Relationship Id="rId4" Type="http://schemas.openxmlformats.org/officeDocument/2006/relationships/tags" Target="../tags/tag600.xml"/><Relationship Id="rId3" Type="http://schemas.openxmlformats.org/officeDocument/2006/relationships/image" Target="../media/image1.png"/><Relationship Id="rId2" Type="http://schemas.openxmlformats.org/officeDocument/2006/relationships/tags" Target="../tags/tag599.xml"/><Relationship Id="rId10" Type="http://schemas.openxmlformats.org/officeDocument/2006/relationships/tags" Target="../tags/tag606.xml"/><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7" Type="http://schemas.openxmlformats.org/officeDocument/2006/relationships/tags" Target="../tags/tag611.xml"/><Relationship Id="rId6" Type="http://schemas.openxmlformats.org/officeDocument/2006/relationships/tags" Target="../tags/tag610.xml"/><Relationship Id="rId5" Type="http://schemas.openxmlformats.org/officeDocument/2006/relationships/tags" Target="../tags/tag609.xml"/><Relationship Id="rId4" Type="http://schemas.openxmlformats.org/officeDocument/2006/relationships/tags" Target="../tags/tag608.xml"/><Relationship Id="rId3" Type="http://schemas.openxmlformats.org/officeDocument/2006/relationships/image" Target="../media/image2.jpeg"/><Relationship Id="rId2" Type="http://schemas.openxmlformats.org/officeDocument/2006/relationships/tags" Target="../tags/tag607.xml"/><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9" Type="http://schemas.openxmlformats.org/officeDocument/2006/relationships/tags" Target="../tags/tag618.xml"/><Relationship Id="rId8" Type="http://schemas.openxmlformats.org/officeDocument/2006/relationships/tags" Target="../tags/tag617.xml"/><Relationship Id="rId7" Type="http://schemas.openxmlformats.org/officeDocument/2006/relationships/tags" Target="../tags/tag616.xml"/><Relationship Id="rId6" Type="http://schemas.openxmlformats.org/officeDocument/2006/relationships/tags" Target="../tags/tag615.xml"/><Relationship Id="rId5" Type="http://schemas.openxmlformats.org/officeDocument/2006/relationships/tags" Target="../tags/tag614.xml"/><Relationship Id="rId4" Type="http://schemas.openxmlformats.org/officeDocument/2006/relationships/tags" Target="../tags/tag613.xml"/><Relationship Id="rId3" Type="http://schemas.openxmlformats.org/officeDocument/2006/relationships/image" Target="../media/image2.jpeg"/><Relationship Id="rId2" Type="http://schemas.openxmlformats.org/officeDocument/2006/relationships/tags" Target="../tags/tag612.xml"/><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9" Type="http://schemas.openxmlformats.org/officeDocument/2006/relationships/tags" Target="../tags/tag625.xml"/><Relationship Id="rId8" Type="http://schemas.openxmlformats.org/officeDocument/2006/relationships/tags" Target="../tags/tag624.xml"/><Relationship Id="rId7" Type="http://schemas.openxmlformats.org/officeDocument/2006/relationships/tags" Target="../tags/tag623.xml"/><Relationship Id="rId6" Type="http://schemas.openxmlformats.org/officeDocument/2006/relationships/tags" Target="../tags/tag622.xml"/><Relationship Id="rId5" Type="http://schemas.openxmlformats.org/officeDocument/2006/relationships/tags" Target="../tags/tag621.xml"/><Relationship Id="rId4" Type="http://schemas.openxmlformats.org/officeDocument/2006/relationships/tags" Target="../tags/tag620.xml"/><Relationship Id="rId3" Type="http://schemas.openxmlformats.org/officeDocument/2006/relationships/image" Target="../media/image2.jpeg"/><Relationship Id="rId2" Type="http://schemas.openxmlformats.org/officeDocument/2006/relationships/tags" Target="../tags/tag619.xml"/><Relationship Id="rId10" Type="http://schemas.openxmlformats.org/officeDocument/2006/relationships/tags" Target="../tags/tag626.xml"/><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9" Type="http://schemas.openxmlformats.org/officeDocument/2006/relationships/tags" Target="../tags/tag633.xml"/><Relationship Id="rId8" Type="http://schemas.openxmlformats.org/officeDocument/2006/relationships/tags" Target="../tags/tag632.xml"/><Relationship Id="rId7" Type="http://schemas.openxmlformats.org/officeDocument/2006/relationships/tags" Target="../tags/tag631.xml"/><Relationship Id="rId6" Type="http://schemas.openxmlformats.org/officeDocument/2006/relationships/tags" Target="../tags/tag630.xml"/><Relationship Id="rId5" Type="http://schemas.openxmlformats.org/officeDocument/2006/relationships/tags" Target="../tags/tag629.xml"/><Relationship Id="rId4" Type="http://schemas.openxmlformats.org/officeDocument/2006/relationships/tags" Target="../tags/tag628.xml"/><Relationship Id="rId3" Type="http://schemas.openxmlformats.org/officeDocument/2006/relationships/image" Target="../media/image2.jpeg"/><Relationship Id="rId2" Type="http://schemas.openxmlformats.org/officeDocument/2006/relationships/tags" Target="../tags/tag627.xml"/><Relationship Id="rId10" Type="http://schemas.openxmlformats.org/officeDocument/2006/relationships/tags" Target="../tags/tag634.xml"/><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9" Type="http://schemas.openxmlformats.org/officeDocument/2006/relationships/tags" Target="../tags/tag641.xml"/><Relationship Id="rId8" Type="http://schemas.openxmlformats.org/officeDocument/2006/relationships/tags" Target="../tags/tag640.xml"/><Relationship Id="rId7" Type="http://schemas.openxmlformats.org/officeDocument/2006/relationships/tags" Target="../tags/tag639.xml"/><Relationship Id="rId6" Type="http://schemas.openxmlformats.org/officeDocument/2006/relationships/tags" Target="../tags/tag638.xml"/><Relationship Id="rId5" Type="http://schemas.openxmlformats.org/officeDocument/2006/relationships/tags" Target="../tags/tag637.xml"/><Relationship Id="rId4" Type="http://schemas.openxmlformats.org/officeDocument/2006/relationships/tags" Target="../tags/tag636.xml"/><Relationship Id="rId3" Type="http://schemas.openxmlformats.org/officeDocument/2006/relationships/image" Target="../media/image2.jpeg"/><Relationship Id="rId2" Type="http://schemas.openxmlformats.org/officeDocument/2006/relationships/tags" Target="../tags/tag635.xml"/><Relationship Id="rId10" Type="http://schemas.openxmlformats.org/officeDocument/2006/relationships/tags" Target="../tags/tag642.xml"/><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678EC0E-2A9F-4AB8-87A9-0785BE166E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F550A7-9FB6-45F7-96D6-6B24BFACAA2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678EC0E-2A9F-4AB8-87A9-0785BE166E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F550A7-9FB6-45F7-96D6-6B24BFACAA2D}" type="slidenum">
              <a:rPr lang="zh-CN" altLang="en-US" smtClean="0"/>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9144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16" name="日期占位符 15"/>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3" name="标题 1"/>
          <p:cNvSpPr/>
          <p:nvPr>
            <p:ph type="ctrTitle" idx="1" hasCustomPrompt="1"/>
            <p:custDataLst>
              <p:tags r:id="rId7"/>
            </p:custDataLst>
          </p:nvPr>
        </p:nvSpPr>
        <p:spPr>
          <a:xfrm>
            <a:off x="469900" y="2082273"/>
            <a:ext cx="7983626" cy="1227455"/>
          </a:xfrm>
        </p:spPr>
        <p:txBody>
          <a:bodyPr vert="horz" wrap="square" lIns="90170" tIns="0" rIns="90170" bIns="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7200" b="0" i="0" u="none" strike="noStrike" kern="1200" cap="none" spc="150" normalizeH="0" baseline="0" noProof="1" dirty="0">
                <a:solidFill>
                  <a:schemeClr val="dk1"/>
                </a:solidFill>
                <a:uFillTx/>
                <a:latin typeface="Arial" panose="020B0604020202020204" pitchFamily="34" charset="0"/>
                <a:ea typeface="汉仪趣黑简" panose="00020600040101010101" charset="-122"/>
                <a:cs typeface="+mn-cs"/>
              </a:defRPr>
            </a:lvl1pPr>
          </a:lstStyle>
          <a:p>
            <a:pPr lvl="0"/>
            <a:r>
              <a:rPr>
                <a:sym typeface="+mn-ea"/>
              </a:rPr>
              <a:t>编辑标题</a:t>
            </a:r>
            <a:endParaRPr>
              <a:sym typeface="+mn-ea"/>
            </a:endParaRPr>
          </a:p>
        </p:txBody>
      </p:sp>
      <p:sp>
        <p:nvSpPr>
          <p:cNvPr id="4" name="副标题 3"/>
          <p:cNvSpPr/>
          <p:nvPr>
            <p:ph type="subTitle" idx="2" hasCustomPrompt="1"/>
            <p:custDataLst>
              <p:tags r:id="rId8"/>
            </p:custDataLst>
          </p:nvPr>
        </p:nvSpPr>
        <p:spPr>
          <a:xfrm>
            <a:off x="470535" y="3357988"/>
            <a:ext cx="7982991" cy="523599"/>
          </a:xfrm>
        </p:spPr>
        <p:txBody>
          <a:bodyPr vert="horz" wrap="square" lIns="90170" tIns="0" rIns="9017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800" normalizeH="0" baseline="0" noProof="1" dirty="0">
                <a:solidFill>
                  <a:schemeClr val="dk1"/>
                </a:solidFill>
                <a:uFillTx/>
                <a:latin typeface="Arial" panose="020B0604020202020204" pitchFamily="34" charset="0"/>
                <a:ea typeface="汉仪君黑-35W" panose="00020600040101010101" charset="-122"/>
                <a:cs typeface="汉仪君黑-35W"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cxnSp>
        <p:nvCxnSpPr>
          <p:cNvPr id="15" name="直接连接符 14"/>
          <p:cNvCxnSpPr/>
          <p:nvPr>
            <p:custDataLst>
              <p:tags r:id="rId9"/>
            </p:custDataLst>
          </p:nvPr>
        </p:nvCxnSpPr>
        <p:spPr>
          <a:xfrm>
            <a:off x="699770" y="4164796"/>
            <a:ext cx="45593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矩形 13"/>
          <p:cNvSpPr/>
          <p:nvPr>
            <p:custDataLst>
              <p:tags r:id="rId10"/>
            </p:custDataLst>
          </p:nvPr>
        </p:nvSpPr>
        <p:spPr>
          <a:xfrm>
            <a:off x="670560" y="4116536"/>
            <a:ext cx="873760" cy="958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0" bIns="0" rtlCol="0" anchor="ctr">
            <a:normAutofit fontScale="30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solidFill>
                <a:schemeClr val="dk1"/>
              </a:solidFill>
              <a:latin typeface="Arial" panose="020B0604020202020204" pitchFamily="34" charset="0"/>
              <a:ea typeface="汉仪君黑-35W" panose="00020600040101010101" charset="-122"/>
            </a:endParaRPr>
          </a:p>
        </p:txBody>
      </p:sp>
      <p:sp>
        <p:nvSpPr>
          <p:cNvPr id="5" name="文本占位符 4"/>
          <p:cNvSpPr/>
          <p:nvPr>
            <p:ph type="body" idx="5" hasCustomPrompt="1"/>
            <p:custDataLst>
              <p:tags r:id="rId11"/>
            </p:custDataLst>
          </p:nvPr>
        </p:nvSpPr>
        <p:spPr>
          <a:xfrm>
            <a:off x="670560" y="1511049"/>
            <a:ext cx="7782966" cy="523599"/>
          </a:xfrm>
        </p:spPr>
        <p:txBody>
          <a:bodyPr wrap="square" tIns="0" bIns="0" anchor="b" anchorCtr="0">
            <a:normAutofit/>
          </a:bodyPr>
          <a:lstStyle>
            <a:lvl1pPr marL="0" marR="0" algn="l" defTabSz="914400" rtl="0" eaLnBrk="1" fontAlgn="auto" latinLnBrk="0" hangingPunct="1">
              <a:lnSpc>
                <a:spcPct val="100000"/>
              </a:lnSpc>
              <a:buClrTx/>
              <a:buSzTx/>
              <a:buFontTx/>
              <a:buNone/>
              <a:defRPr kumimoji="0" lang="en-US" altLang="zh-CN" sz="18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
        <p:nvSpPr>
          <p:cNvPr id="6" name="文本占位符 5"/>
          <p:cNvSpPr/>
          <p:nvPr>
            <p:ph type="body" idx="6" hasCustomPrompt="1"/>
            <p:custDataLst>
              <p:tags r:id="rId12"/>
            </p:custDataLst>
          </p:nvPr>
        </p:nvSpPr>
        <p:spPr>
          <a:xfrm>
            <a:off x="648970" y="4829641"/>
            <a:ext cx="3193821" cy="517303"/>
          </a:xfrm>
        </p:spPr>
        <p:txBody>
          <a:bodyPr wrap="square" tIns="0" bIns="0">
            <a:normAutofit/>
          </a:bodyPr>
          <a:lstStyle>
            <a:lvl1pPr marL="0" marR="0" algn="l" defTabSz="914400" rtl="0" eaLnBrk="1" fontAlgn="auto" latinLnBrk="0" hangingPunct="1">
              <a:lnSpc>
                <a:spcPct val="100000"/>
              </a:lnSpc>
              <a:buClrTx/>
              <a:buSzTx/>
              <a:buFontTx/>
              <a:buNone/>
              <a:defRPr kumimoji="0" lang="zh-CN" altLang="en-US" sz="16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3"/>
          <a:stretch>
            <a:fillRect/>
          </a:stretch>
        </p:blipFill>
        <p:spPr>
          <a:xfrm>
            <a:off x="0" y="0"/>
            <a:ext cx="12192000" cy="6858000"/>
          </a:xfrm>
          <a:prstGeom prst="rect">
            <a:avLst/>
          </a:prstGeom>
        </p:spPr>
      </p:pic>
      <p:pic>
        <p:nvPicPr>
          <p:cNvPr id="2" name="图片 1"/>
          <p:cNvPicPr>
            <a:picLocks noChangeAspect="1"/>
          </p:cNvPicPr>
          <p:nvPr>
            <p:custDataLst>
              <p:tags r:id="rId4"/>
            </p:custDataLst>
          </p:nvPr>
        </p:nvPicPr>
        <p:blipFill>
          <a:blip r:embed="rId5"/>
          <a:srcRect/>
          <a:stretch>
            <a:fillRect/>
          </a:stretch>
        </p:blipFill>
        <p:spPr>
          <a:xfrm>
            <a:off x="0" y="3505200"/>
            <a:ext cx="5019040" cy="3352800"/>
          </a:xfrm>
          <a:custGeom>
            <a:avLst/>
            <a:gdLst>
              <a:gd name="connsiteX0" fmla="*/ 0 w 5019040"/>
              <a:gd name="connsiteY0" fmla="*/ 0 h 3352165"/>
              <a:gd name="connsiteX1" fmla="*/ 5019040 w 5019040"/>
              <a:gd name="connsiteY1" fmla="*/ 0 h 3352165"/>
              <a:gd name="connsiteX2" fmla="*/ 5019040 w 5019040"/>
              <a:gd name="connsiteY2" fmla="*/ 3352165 h 3352165"/>
              <a:gd name="connsiteX3" fmla="*/ 0 w 5019040"/>
              <a:gd name="connsiteY3" fmla="*/ 3352165 h 3352165"/>
            </a:gdLst>
            <a:ahLst/>
            <a:cxnLst>
              <a:cxn ang="0">
                <a:pos x="connsiteX0" y="connsiteY0"/>
              </a:cxn>
              <a:cxn ang="0">
                <a:pos x="connsiteX1" y="connsiteY1"/>
              </a:cxn>
              <a:cxn ang="0">
                <a:pos x="connsiteX2" y="connsiteY2"/>
              </a:cxn>
              <a:cxn ang="0">
                <a:pos x="connsiteX3" y="connsiteY3"/>
              </a:cxn>
            </a:cxnLst>
            <a:rect l="l" t="t" r="r" b="b"/>
            <a:pathLst>
              <a:path w="5019040" h="3352165">
                <a:moveTo>
                  <a:pt x="0" y="0"/>
                </a:moveTo>
                <a:lnTo>
                  <a:pt x="5019040" y="0"/>
                </a:lnTo>
                <a:lnTo>
                  <a:pt x="5019040" y="3352165"/>
                </a:lnTo>
                <a:lnTo>
                  <a:pt x="0" y="3352165"/>
                </a:lnTo>
                <a:close/>
              </a:path>
            </a:pathLst>
          </a:custGeom>
        </p:spPr>
      </p:pic>
      <p:pic>
        <p:nvPicPr>
          <p:cNvPr id="7" name="图片 6"/>
          <p:cNvPicPr>
            <a:picLocks noChangeAspect="1"/>
          </p:cNvPicPr>
          <p:nvPr>
            <p:custDataLst>
              <p:tags r:id="rId6"/>
            </p:custDataLst>
          </p:nvPr>
        </p:nvPicPr>
        <p:blipFill>
          <a:blip r:embed="rId7"/>
          <a:srcRect/>
          <a:stretch>
            <a:fillRect/>
          </a:stretch>
        </p:blipFill>
        <p:spPr>
          <a:xfrm>
            <a:off x="8750300" y="0"/>
            <a:ext cx="3441700" cy="3049270"/>
          </a:xfrm>
          <a:custGeom>
            <a:avLst/>
            <a:gdLst>
              <a:gd name="connsiteX0" fmla="*/ 0 w 3441065"/>
              <a:gd name="connsiteY0" fmla="*/ 0 h 3048635"/>
              <a:gd name="connsiteX1" fmla="*/ 3441065 w 3441065"/>
              <a:gd name="connsiteY1" fmla="*/ 0 h 3048635"/>
              <a:gd name="connsiteX2" fmla="*/ 3441065 w 3441065"/>
              <a:gd name="connsiteY2" fmla="*/ 3048635 h 3048635"/>
              <a:gd name="connsiteX3" fmla="*/ 0 w 3441065"/>
              <a:gd name="connsiteY3" fmla="*/ 3048635 h 3048635"/>
            </a:gdLst>
            <a:ahLst/>
            <a:cxnLst>
              <a:cxn ang="0">
                <a:pos x="connsiteX0" y="connsiteY0"/>
              </a:cxn>
              <a:cxn ang="0">
                <a:pos x="connsiteX1" y="connsiteY1"/>
              </a:cxn>
              <a:cxn ang="0">
                <a:pos x="connsiteX2" y="connsiteY2"/>
              </a:cxn>
              <a:cxn ang="0">
                <a:pos x="connsiteX3" y="connsiteY3"/>
              </a:cxn>
            </a:cxnLst>
            <a:rect l="l" t="t" r="r" b="b"/>
            <a:pathLst>
              <a:path w="3441065" h="3048635">
                <a:moveTo>
                  <a:pt x="0" y="0"/>
                </a:moveTo>
                <a:lnTo>
                  <a:pt x="3441065" y="0"/>
                </a:lnTo>
                <a:lnTo>
                  <a:pt x="3441065" y="3048635"/>
                </a:lnTo>
                <a:lnTo>
                  <a:pt x="0" y="3048635"/>
                </a:lnTo>
                <a:close/>
              </a:path>
            </a:pathLst>
          </a:custGeom>
        </p:spPr>
      </p:pic>
      <p:sp>
        <p:nvSpPr>
          <p:cNvPr id="4" name="日期占位符 3"/>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8" name="标题 1"/>
          <p:cNvSpPr/>
          <p:nvPr>
            <p:ph type="ctrTitle" idx="1" hasCustomPrompt="1"/>
            <p:custDataLst>
              <p:tags r:id="rId11"/>
            </p:custDataLst>
          </p:nvPr>
        </p:nvSpPr>
        <p:spPr>
          <a:xfrm>
            <a:off x="2153285" y="2833461"/>
            <a:ext cx="7885430" cy="1200150"/>
          </a:xfrm>
          <a:noFill/>
        </p:spPr>
        <p:txBody>
          <a:bodyPr vert="horz" wrap="square" lIns="90170" tIns="46990" rIns="90170" bIns="46990" rtlCol="0" anchor="ctr" anchorCtr="0">
            <a:normAutofit/>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6600" b="0" i="0" u="none" strike="noStrike" kern="0" cap="none" spc="100" normalizeH="0" baseline="0" noProof="1" dirty="0">
                <a:ln>
                  <a:noFill/>
                </a:ln>
                <a:solidFill>
                  <a:schemeClr val="dk1">
                    <a:lumMod val="75000"/>
                    <a:lumOff val="25000"/>
                  </a:schemeClr>
                </a:solidFill>
                <a:effectLst/>
                <a:uFillTx/>
                <a:latin typeface="Arial" panose="020B0604020202020204" pitchFamily="34" charset="0"/>
                <a:ea typeface="汉仪趣黑简" panose="00020600040101010101" charset="-122"/>
                <a:cs typeface="+mj-cs"/>
              </a:defRPr>
            </a:lvl1pPr>
          </a:lstStyle>
          <a:p>
            <a:pPr lvl="0"/>
            <a:r>
              <a:rPr>
                <a:sym typeface="+mn-ea"/>
              </a:rPr>
              <a:t>编辑标题</a:t>
            </a:r>
            <a:endParaRPr>
              <a:sym typeface="+mn-ea"/>
            </a:endParaRPr>
          </a:p>
        </p:txBody>
      </p:sp>
      <p:sp>
        <p:nvSpPr>
          <p:cNvPr id="9" name="文本占位符 8"/>
          <p:cNvSpPr/>
          <p:nvPr>
            <p:ph type="body" idx="2" hasCustomPrompt="1"/>
            <p:custDataLst>
              <p:tags r:id="rId12"/>
            </p:custDataLst>
          </p:nvPr>
        </p:nvSpPr>
        <p:spPr>
          <a:xfrm>
            <a:off x="2720975" y="4295866"/>
            <a:ext cx="6750050" cy="808984"/>
          </a:xfrm>
        </p:spPr>
        <p:txBody>
          <a:bodyPr wrap="square">
            <a:normAutofit/>
          </a:bodyPr>
          <a:lstStyle>
            <a:lvl1pPr marL="0" marR="0" algn="ctr" defTabSz="914400" rtl="0" eaLnBrk="1" fontAlgn="auto" latinLnBrk="0" hangingPunct="1">
              <a:lnSpc>
                <a:spcPct val="150000"/>
              </a:lnSpc>
              <a:buClrTx/>
              <a:buSzTx/>
              <a:buFontTx/>
              <a:buNone/>
              <a:defRPr kumimoji="0" lang="zh-CN" altLang="en-US" sz="1400" b="0" i="0" u="none" strike="noStrike" kern="1200" cap="none" spc="0" normalizeH="0" baseline="0" noProof="1" dirty="0">
                <a:solidFill>
                  <a:schemeClr val="dk1">
                    <a:lumMod val="50000"/>
                    <a:lumOff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君黑-35W" panose="00020600040101010101" charset="-122"/>
              </a:defRPr>
            </a:lvl1pPr>
            <a:lvl2pPr eaLnBrk="1" fontAlgn="auto" latinLnBrk="0" hangingPunct="1">
              <a:defRPr sz="1600">
                <a:solidFill>
                  <a:schemeClr val="tx1"/>
                </a:solidFill>
                <a:latin typeface="Arial" panose="020B0604020202020204" pitchFamily="34" charset="0"/>
                <a:ea typeface="汉仪君黑-35W" panose="00020600040101010101" charset="-122"/>
              </a:defRPr>
            </a:lvl2pPr>
            <a:lvl3pPr eaLnBrk="1" fontAlgn="auto" latinLnBrk="0" hangingPunct="1">
              <a:defRPr sz="1600">
                <a:solidFill>
                  <a:schemeClr val="tx1"/>
                </a:solidFill>
                <a:latin typeface="Arial" panose="020B0604020202020204" pitchFamily="34" charset="0"/>
                <a:ea typeface="汉仪君黑-35W" panose="00020600040101010101" charset="-122"/>
              </a:defRPr>
            </a:lvl3pPr>
            <a:lvl4pPr eaLnBrk="1" fontAlgn="auto" latinLnBrk="0" hangingPunct="1">
              <a:defRPr sz="1600">
                <a:solidFill>
                  <a:schemeClr val="tx1"/>
                </a:solidFill>
                <a:latin typeface="Arial" panose="020B0604020202020204" pitchFamily="34" charset="0"/>
                <a:ea typeface="汉仪君黑-35W" panose="00020600040101010101" charset="-122"/>
              </a:defRPr>
            </a:lvl4pPr>
            <a:lvl5pPr eaLnBrk="1" fontAlgn="auto" latinLnBrk="0" hangingPunct="1">
              <a:defRPr sz="160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君黑-35W"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9" name="灯片编号占位符 8"/>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678EC0E-2A9F-4AB8-87A9-0785BE166E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F550A7-9FB6-45F7-96D6-6B24BFACAA2D}" type="slidenum">
              <a:rPr lang="zh-CN" altLang="en-US" smtClean="0"/>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君黑-35W" panose="00020600040101010101" charset="-122"/>
              </a:defRPr>
            </a:lvl1pPr>
            <a:lvl2pPr indent="0" eaLnBrk="1" fontAlgn="auto" latinLnBrk="0" hangingPunct="1">
              <a:defRPr>
                <a:solidFill>
                  <a:schemeClr val="tx1"/>
                </a:solidFill>
                <a:latin typeface="Arial" panose="020B0604020202020204" pitchFamily="34" charset="0"/>
                <a:ea typeface="汉仪君黑-35W" panose="00020600040101010101" charset="-122"/>
              </a:defRPr>
            </a:lvl2pPr>
            <a:lvl3pPr indent="0" eaLnBrk="1" fontAlgn="auto" latinLnBrk="0" hangingPunct="1">
              <a:defRPr>
                <a:solidFill>
                  <a:schemeClr val="tx1"/>
                </a:solidFill>
                <a:latin typeface="Arial" panose="020B0604020202020204" pitchFamily="34" charset="0"/>
                <a:ea typeface="汉仪君黑-35W" panose="00020600040101010101" charset="-122"/>
              </a:defRPr>
            </a:lvl3pPr>
            <a:lvl4pPr indent="0" eaLnBrk="1" fontAlgn="auto" latinLnBrk="0" hangingPunct="1">
              <a:defRPr>
                <a:solidFill>
                  <a:schemeClr val="tx1"/>
                </a:solidFill>
                <a:latin typeface="Arial" panose="020B0604020202020204" pitchFamily="34" charset="0"/>
                <a:ea typeface="汉仪君黑-35W" panose="00020600040101010101" charset="-122"/>
              </a:defRPr>
            </a:lvl4pPr>
            <a:lvl5pPr indent="0" eaLnBrk="1" fontAlgn="auto" latinLnBrk="0" hangingPunct="1">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lvl1pPr>
              <a:defRPr>
                <a:solidFill>
                  <a:schemeClr val="tx1"/>
                </a:solidFill>
                <a:latin typeface="Arial" panose="020B0604020202020204" pitchFamily="34" charset="0"/>
                <a:ea typeface="汉仪君黑-35W" panose="00020600040101010101" charset="-122"/>
              </a:defRPr>
            </a:lvl1pPr>
            <a:lvl2pPr>
              <a:defRPr>
                <a:solidFill>
                  <a:schemeClr val="tx1"/>
                </a:solidFill>
                <a:latin typeface="Arial" panose="020B0604020202020204" pitchFamily="34" charset="0"/>
                <a:ea typeface="汉仪君黑-35W" panose="00020600040101010101" charset="-122"/>
              </a:defRPr>
            </a:lvl2pPr>
            <a:lvl3pPr>
              <a:defRPr>
                <a:solidFill>
                  <a:schemeClr val="tx1"/>
                </a:solidFill>
                <a:latin typeface="Arial" panose="020B0604020202020204" pitchFamily="34" charset="0"/>
                <a:ea typeface="汉仪君黑-35W" panose="00020600040101010101" charset="-122"/>
              </a:defRPr>
            </a:lvl3pPr>
            <a:lvl4pPr>
              <a:defRPr>
                <a:solidFill>
                  <a:schemeClr val="tx1"/>
                </a:solidFill>
                <a:latin typeface="Arial" panose="020B0604020202020204" pitchFamily="34" charset="0"/>
                <a:ea typeface="汉仪君黑-35W" panose="00020600040101010101" charset="-122"/>
              </a:defRPr>
            </a:lvl4pPr>
            <a:lvl5pPr>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6" name="标题 2"/>
          <p:cNvSpPr/>
          <p:nvPr>
            <p:ph type="title" idx="1" hasCustomPrompt="1"/>
            <p:custDataLst>
              <p:tags r:id="rId7"/>
            </p:custDataLst>
          </p:nvPr>
        </p:nvSpPr>
        <p:spPr>
          <a:xfrm>
            <a:off x="1014072" y="2012005"/>
            <a:ext cx="5194185" cy="1329055"/>
          </a:xfrm>
          <a:noFill/>
        </p:spPr>
        <p:txBody>
          <a:bodyPr vert="horz" wrap="square" lIns="0" tIns="0" rIns="0" bIns="0" rtlCol="0" anchor="ctr" anchorCtr="0">
            <a:normAutofit/>
          </a:bodyPr>
          <a:lstStyle>
            <a:lvl1pPr marL="0" marR="0" algn="l" defTabSz="914400" rtl="0" eaLnBrk="1" fontAlgn="auto" latinLnBrk="0" hangingPunct="0">
              <a:lnSpc>
                <a:spcPct val="120000"/>
              </a:lnSpc>
              <a:spcBef>
                <a:spcPts val="0"/>
              </a:spcBef>
              <a:spcAft>
                <a:spcPts val="0"/>
              </a:spcAft>
              <a:buClrTx/>
              <a:buSzTx/>
              <a:buFontTx/>
              <a:buNone/>
              <a:defRPr kumimoji="0" lang="zh-CN" altLang="en-US" sz="7200" b="0" i="0" u="none" strike="noStrike" kern="0" cap="none" spc="0" normalizeH="0" baseline="0" noProof="1" dirty="0">
                <a:ln>
                  <a:noFill/>
                </a:ln>
                <a:solidFill>
                  <a:srgbClr val="000000"/>
                </a:solidFill>
                <a:effectLst/>
                <a:uFillTx/>
                <a:latin typeface="Arial" panose="020B0604020202020204" pitchFamily="34" charset="0"/>
                <a:ea typeface="汉仪趣黑简" panose="00020600040101010101" charset="-122"/>
                <a:cs typeface="+mj-cs"/>
                <a:sym typeface="+mn-ea"/>
              </a:defRPr>
            </a:lvl1pPr>
          </a:lstStyle>
          <a:p>
            <a:pPr lvl="0"/>
            <a:r>
              <a:rPr>
                <a:sym typeface="+mn-ea"/>
              </a:rPr>
              <a:t>编辑标题</a:t>
            </a:r>
            <a:endParaRPr>
              <a:sym typeface="+mn-ea"/>
            </a:endParaRPr>
          </a:p>
        </p:txBody>
      </p:sp>
      <p:sp>
        <p:nvSpPr>
          <p:cNvPr id="7" name="文本占位符 3"/>
          <p:cNvSpPr/>
          <p:nvPr>
            <p:ph type="subTitle" idx="2" hasCustomPrompt="1"/>
            <p:custDataLst>
              <p:tags r:id="rId8"/>
            </p:custDataLst>
          </p:nvPr>
        </p:nvSpPr>
        <p:spPr>
          <a:xfrm>
            <a:off x="1014072" y="1149642"/>
            <a:ext cx="5194185" cy="808386"/>
          </a:xfrm>
          <a:noFill/>
        </p:spPr>
        <p:txBody>
          <a:bodyPr vert="horz" wrap="square" lIns="0" tIns="0" rIns="0" bIns="0" rtlCol="0" anchor="b">
            <a:normAutofit/>
          </a:bodyPr>
          <a:lstStyle>
            <a:lvl1pPr marL="0" marR="0" indent="-228600" algn="l" defTabSz="914400" rtl="0" eaLnBrk="1" fontAlgn="auto" latinLnBrk="0" hangingPunct="0">
              <a:lnSpc>
                <a:spcPct val="120000"/>
              </a:lnSpc>
              <a:spcBef>
                <a:spcPts val="0"/>
              </a:spcBef>
              <a:spcAft>
                <a:spcPts val="0"/>
              </a:spcAft>
              <a:buClrTx/>
              <a:buSzTx/>
              <a:buFontTx/>
              <a:buNone/>
              <a:defRPr kumimoji="0" lang="zh-CN" altLang="en-US" sz="3400" b="0" i="0" u="none" strike="noStrike" kern="0" cap="none" spc="0" normalizeH="0" baseline="0" noProof="1" dirty="0">
                <a:ln>
                  <a:noFill/>
                </a:ln>
                <a:solidFill>
                  <a:srgbClr val="000000"/>
                </a:solidFill>
                <a:effectLst/>
                <a:uFillTx/>
                <a:latin typeface="Arial" panose="020B0604020202020204" pitchFamily="34" charset="0"/>
                <a:ea typeface="汉仪君黑-35W" panose="00020600040101010101" charset="-122"/>
                <a:cs typeface="+mj-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7"/>
          <p:cNvSpPr txBox="1"/>
          <p:nvPr>
            <p:ph type="body" idx="3" hasCustomPrompt="1"/>
            <p:custDataLst>
              <p:tags r:id="rId9"/>
            </p:custDataLst>
          </p:nvPr>
        </p:nvSpPr>
        <p:spPr>
          <a:xfrm>
            <a:off x="1041369" y="3521006"/>
            <a:ext cx="5012583" cy="859270"/>
          </a:xfrm>
          <a:noFill/>
        </p:spPr>
        <p:txBody>
          <a:bodyPr wrap="square" lIns="0" tIns="0" rIns="0" bIns="0" rtlCol="0">
            <a:normAutofit/>
          </a:bodyPr>
          <a:lstStyle>
            <a:lvl1pPr marL="0" marR="0" algn="l" defTabSz="914400" rtl="0" eaLnBrk="1" fontAlgn="auto" latinLnBrk="0" hangingPunct="1">
              <a:lnSpc>
                <a:spcPct val="120000"/>
              </a:lnSpc>
              <a:buClrTx/>
              <a:buSzTx/>
              <a:buFontTx/>
              <a:buNone/>
              <a:defRPr kumimoji="0" lang="zh-CN" altLang="en-US" sz="1600" b="0" i="0" u="none" strike="noStrike" kern="1200" cap="none" spc="0" normalizeH="0" baseline="0" noProof="1" dirty="0">
                <a:solidFill>
                  <a:srgbClr val="000000"/>
                </a:solidFill>
                <a:uFillTx/>
                <a:latin typeface="Arial" panose="020B0604020202020204" pitchFamily="34" charset="0"/>
                <a:ea typeface="汉仪君黑-35W" panose="00020600040101010101" charset="-122"/>
                <a:cs typeface="+mn-cs"/>
                <a:sym typeface="+mn-ea"/>
              </a:defRPr>
            </a:lvl1pPr>
          </a:lstStyle>
          <a:p>
            <a:pPr lvl="0"/>
            <a:r>
              <a:rPr>
                <a:sym typeface="+mn-ea"/>
              </a:rPr>
              <a:t>单击此处添加文本</a:t>
            </a:r>
            <a:endParaRPr>
              <a:sym typeface="+mn-ea"/>
            </a:endParaRPr>
          </a:p>
        </p:txBody>
      </p:sp>
      <p:sp>
        <p:nvSpPr>
          <p:cNvPr id="9" name="文本占位符 8"/>
          <p:cNvSpPr/>
          <p:nvPr>
            <p:ph type="body" idx="5" hasCustomPrompt="1"/>
            <p:custDataLst>
              <p:tags r:id="rId10"/>
            </p:custDataLst>
          </p:nvPr>
        </p:nvSpPr>
        <p:spPr>
          <a:xfrm flipH="1">
            <a:off x="1065463" y="5144212"/>
            <a:ext cx="2234274" cy="547511"/>
          </a:xfr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lvl1pPr marL="0" marR="0" algn="l" defTabSz="914400" rtl="0" eaLnBrk="1" fontAlgn="auto" latinLnBrk="0" hangingPunct="1">
              <a:lnSpc>
                <a:spcPct val="100000"/>
              </a:lnSpc>
              <a:buClrTx/>
              <a:buSzTx/>
              <a:buFontTx/>
              <a:buNone/>
              <a:defRPr kumimoji="0" lang="zh-CN" altLang="en-US" sz="1800" b="0" i="0" u="none" strike="noStrike" kern="1200" cap="none" spc="0" normalizeH="0" baseline="0" noProof="1" dirty="0">
                <a:solidFill>
                  <a:schemeClr val="lt1">
                    <a:lumMod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4823460" cy="686625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君黑-35W"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2664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5029201"/>
            <a:ext cx="12192000" cy="1828799"/>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9144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16" name="日期占位符 15"/>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3" name="标题 1"/>
          <p:cNvSpPr/>
          <p:nvPr>
            <p:ph type="ctrTitle" idx="1" hasCustomPrompt="1"/>
            <p:custDataLst>
              <p:tags r:id="rId7"/>
            </p:custDataLst>
          </p:nvPr>
        </p:nvSpPr>
        <p:spPr>
          <a:xfrm>
            <a:off x="469900" y="2082273"/>
            <a:ext cx="7983626" cy="1227455"/>
          </a:xfrm>
        </p:spPr>
        <p:txBody>
          <a:bodyPr vert="horz" wrap="square" lIns="90170" tIns="0" rIns="90170" bIns="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7200" b="0" i="0" u="none" strike="noStrike" kern="1200" cap="none" spc="150" normalizeH="0" baseline="0" noProof="1" dirty="0">
                <a:solidFill>
                  <a:schemeClr val="dk1"/>
                </a:solidFill>
                <a:uFillTx/>
                <a:latin typeface="Arial" panose="020B0604020202020204" pitchFamily="34" charset="0"/>
                <a:ea typeface="汉仪趣黑简" panose="00020600040101010101" charset="-122"/>
                <a:cs typeface="+mn-cs"/>
              </a:defRPr>
            </a:lvl1pPr>
          </a:lstStyle>
          <a:p>
            <a:pPr lvl="0"/>
            <a:r>
              <a:rPr>
                <a:sym typeface="+mn-ea"/>
              </a:rPr>
              <a:t>编辑标题</a:t>
            </a:r>
            <a:endParaRPr>
              <a:sym typeface="+mn-ea"/>
            </a:endParaRPr>
          </a:p>
        </p:txBody>
      </p:sp>
      <p:sp>
        <p:nvSpPr>
          <p:cNvPr id="4" name="副标题 3"/>
          <p:cNvSpPr/>
          <p:nvPr>
            <p:ph type="subTitle" idx="2" hasCustomPrompt="1"/>
            <p:custDataLst>
              <p:tags r:id="rId8"/>
            </p:custDataLst>
          </p:nvPr>
        </p:nvSpPr>
        <p:spPr>
          <a:xfrm>
            <a:off x="470535" y="3357988"/>
            <a:ext cx="7982991" cy="523599"/>
          </a:xfrm>
        </p:spPr>
        <p:txBody>
          <a:bodyPr vert="horz" wrap="square" lIns="90170" tIns="0" rIns="9017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800" normalizeH="0" baseline="0" noProof="1" dirty="0">
                <a:solidFill>
                  <a:schemeClr val="dk1"/>
                </a:solidFill>
                <a:uFillTx/>
                <a:latin typeface="Arial" panose="020B0604020202020204" pitchFamily="34" charset="0"/>
                <a:ea typeface="汉仪君黑-35W" panose="00020600040101010101" charset="-122"/>
                <a:cs typeface="汉仪君黑-35W"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cxnSp>
        <p:nvCxnSpPr>
          <p:cNvPr id="15" name="直接连接符 14"/>
          <p:cNvCxnSpPr/>
          <p:nvPr>
            <p:custDataLst>
              <p:tags r:id="rId9"/>
            </p:custDataLst>
          </p:nvPr>
        </p:nvCxnSpPr>
        <p:spPr>
          <a:xfrm>
            <a:off x="699770" y="4164796"/>
            <a:ext cx="45593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矩形 13"/>
          <p:cNvSpPr/>
          <p:nvPr>
            <p:custDataLst>
              <p:tags r:id="rId10"/>
            </p:custDataLst>
          </p:nvPr>
        </p:nvSpPr>
        <p:spPr>
          <a:xfrm>
            <a:off x="670560" y="4116536"/>
            <a:ext cx="873760" cy="958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0" bIns="0" rtlCol="0" anchor="ctr">
            <a:normAutofit fontScale="30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solidFill>
                <a:schemeClr val="dk1"/>
              </a:solidFill>
              <a:latin typeface="Arial" panose="020B0604020202020204" pitchFamily="34" charset="0"/>
              <a:ea typeface="汉仪君黑-35W" panose="00020600040101010101" charset="-122"/>
            </a:endParaRPr>
          </a:p>
        </p:txBody>
      </p:sp>
      <p:sp>
        <p:nvSpPr>
          <p:cNvPr id="5" name="文本占位符 4"/>
          <p:cNvSpPr/>
          <p:nvPr>
            <p:ph type="body" idx="5" hasCustomPrompt="1"/>
            <p:custDataLst>
              <p:tags r:id="rId11"/>
            </p:custDataLst>
          </p:nvPr>
        </p:nvSpPr>
        <p:spPr>
          <a:xfrm>
            <a:off x="670560" y="1511049"/>
            <a:ext cx="7782966" cy="523599"/>
          </a:xfrm>
        </p:spPr>
        <p:txBody>
          <a:bodyPr wrap="square" tIns="0" bIns="0" anchor="b" anchorCtr="0">
            <a:normAutofit/>
          </a:bodyPr>
          <a:lstStyle>
            <a:lvl1pPr marL="0" marR="0" algn="l" defTabSz="914400" rtl="0" eaLnBrk="1" fontAlgn="auto" latinLnBrk="0" hangingPunct="1">
              <a:lnSpc>
                <a:spcPct val="100000"/>
              </a:lnSpc>
              <a:buClrTx/>
              <a:buSzTx/>
              <a:buFontTx/>
              <a:buNone/>
              <a:defRPr kumimoji="0" lang="en-US" altLang="zh-CN" sz="18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
        <p:nvSpPr>
          <p:cNvPr id="6" name="文本占位符 5"/>
          <p:cNvSpPr/>
          <p:nvPr>
            <p:ph type="body" idx="6" hasCustomPrompt="1"/>
            <p:custDataLst>
              <p:tags r:id="rId12"/>
            </p:custDataLst>
          </p:nvPr>
        </p:nvSpPr>
        <p:spPr>
          <a:xfrm>
            <a:off x="648970" y="4829641"/>
            <a:ext cx="3193821" cy="517303"/>
          </a:xfrm>
        </p:spPr>
        <p:txBody>
          <a:bodyPr wrap="square" tIns="0" bIns="0">
            <a:normAutofit/>
          </a:bodyPr>
          <a:lstStyle>
            <a:lvl1pPr marL="0" marR="0" algn="l" defTabSz="914400" rtl="0" eaLnBrk="1" fontAlgn="auto" latinLnBrk="0" hangingPunct="1">
              <a:lnSpc>
                <a:spcPct val="100000"/>
              </a:lnSpc>
              <a:buClrTx/>
              <a:buSzTx/>
              <a:buFontTx/>
              <a:buNone/>
              <a:defRPr kumimoji="0" lang="zh-CN" altLang="en-US" sz="16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16" name="日期占位符 15"/>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3" name="标题 1"/>
          <p:cNvSpPr/>
          <p:nvPr>
            <p:ph type="ctrTitle" idx="1" hasCustomPrompt="1"/>
            <p:custDataLst>
              <p:tags r:id="rId7"/>
            </p:custDataLst>
          </p:nvPr>
        </p:nvSpPr>
        <p:spPr>
          <a:xfrm>
            <a:off x="469900" y="2082273"/>
            <a:ext cx="7983626" cy="1227455"/>
          </a:xfrm>
        </p:spPr>
        <p:txBody>
          <a:bodyPr vert="horz" wrap="square" lIns="90170" tIns="0" rIns="90170" bIns="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7200" b="0" i="0" u="none" strike="noStrike" kern="1200" cap="none" spc="150" normalizeH="0" baseline="0" noProof="1" dirty="0">
                <a:solidFill>
                  <a:schemeClr val="dk1"/>
                </a:solidFill>
                <a:uFillTx/>
                <a:latin typeface="Arial" panose="020B0604020202020204" pitchFamily="34" charset="0"/>
                <a:ea typeface="汉仪趣黑简" panose="00020600040101010101" charset="-122"/>
                <a:cs typeface="+mn-cs"/>
              </a:defRPr>
            </a:lvl1pPr>
          </a:lstStyle>
          <a:p>
            <a:pPr lvl="0"/>
            <a:r>
              <a:rPr>
                <a:sym typeface="+mn-ea"/>
              </a:rPr>
              <a:t>编辑标题</a:t>
            </a:r>
            <a:endParaRPr>
              <a:sym typeface="+mn-ea"/>
            </a:endParaRPr>
          </a:p>
        </p:txBody>
      </p:sp>
      <p:sp>
        <p:nvSpPr>
          <p:cNvPr id="4" name="副标题 3"/>
          <p:cNvSpPr/>
          <p:nvPr>
            <p:ph type="subTitle" idx="2" hasCustomPrompt="1"/>
            <p:custDataLst>
              <p:tags r:id="rId8"/>
            </p:custDataLst>
          </p:nvPr>
        </p:nvSpPr>
        <p:spPr>
          <a:xfrm>
            <a:off x="470535" y="3357988"/>
            <a:ext cx="7982991" cy="523599"/>
          </a:xfrm>
        </p:spPr>
        <p:txBody>
          <a:bodyPr vert="horz" wrap="square" lIns="90170" tIns="0" rIns="9017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800" normalizeH="0" baseline="0" noProof="1" dirty="0">
                <a:solidFill>
                  <a:schemeClr val="dk1"/>
                </a:solidFill>
                <a:uFillTx/>
                <a:latin typeface="Arial" panose="020B0604020202020204" pitchFamily="34" charset="0"/>
                <a:ea typeface="汉仪君黑-35W" panose="00020600040101010101" charset="-122"/>
                <a:cs typeface="汉仪君黑-35W"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cxnSp>
        <p:nvCxnSpPr>
          <p:cNvPr id="15" name="直接连接符 14"/>
          <p:cNvCxnSpPr/>
          <p:nvPr>
            <p:custDataLst>
              <p:tags r:id="rId9"/>
            </p:custDataLst>
          </p:nvPr>
        </p:nvCxnSpPr>
        <p:spPr>
          <a:xfrm>
            <a:off x="699770" y="4164796"/>
            <a:ext cx="45593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矩形 13"/>
          <p:cNvSpPr/>
          <p:nvPr>
            <p:custDataLst>
              <p:tags r:id="rId10"/>
            </p:custDataLst>
          </p:nvPr>
        </p:nvSpPr>
        <p:spPr>
          <a:xfrm>
            <a:off x="670560" y="4116536"/>
            <a:ext cx="873760" cy="958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0" bIns="0" rtlCol="0" anchor="ctr">
            <a:normAutofit fontScale="30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solidFill>
                <a:schemeClr val="dk1"/>
              </a:solidFill>
              <a:latin typeface="Arial" panose="020B0604020202020204" pitchFamily="34" charset="0"/>
              <a:ea typeface="汉仪君黑-35W" panose="00020600040101010101" charset="-122"/>
            </a:endParaRPr>
          </a:p>
        </p:txBody>
      </p:sp>
      <p:sp>
        <p:nvSpPr>
          <p:cNvPr id="5" name="文本占位符 4"/>
          <p:cNvSpPr/>
          <p:nvPr>
            <p:ph type="body" idx="5" hasCustomPrompt="1"/>
            <p:custDataLst>
              <p:tags r:id="rId11"/>
            </p:custDataLst>
          </p:nvPr>
        </p:nvSpPr>
        <p:spPr>
          <a:xfrm>
            <a:off x="670560" y="1511049"/>
            <a:ext cx="7782966" cy="523599"/>
          </a:xfrm>
        </p:spPr>
        <p:txBody>
          <a:bodyPr wrap="square" tIns="0" bIns="0" anchor="b" anchorCtr="0">
            <a:normAutofit/>
          </a:bodyPr>
          <a:lstStyle>
            <a:lvl1pPr marL="0" marR="0" algn="l" defTabSz="914400" rtl="0" eaLnBrk="1" fontAlgn="auto" latinLnBrk="0" hangingPunct="1">
              <a:lnSpc>
                <a:spcPct val="100000"/>
              </a:lnSpc>
              <a:buClrTx/>
              <a:buSzTx/>
              <a:buFontTx/>
              <a:buNone/>
              <a:defRPr kumimoji="0" lang="en-US" altLang="zh-CN" sz="18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
        <p:nvSpPr>
          <p:cNvPr id="6" name="文本占位符 5"/>
          <p:cNvSpPr/>
          <p:nvPr>
            <p:ph type="body" idx="6" hasCustomPrompt="1"/>
            <p:custDataLst>
              <p:tags r:id="rId12"/>
            </p:custDataLst>
          </p:nvPr>
        </p:nvSpPr>
        <p:spPr>
          <a:xfrm>
            <a:off x="648970" y="4829641"/>
            <a:ext cx="3193821" cy="517303"/>
          </a:xfrm>
        </p:spPr>
        <p:txBody>
          <a:bodyPr wrap="square" tIns="0" bIns="0">
            <a:normAutofit/>
          </a:bodyPr>
          <a:lstStyle>
            <a:lvl1pPr marL="0" marR="0" algn="l" defTabSz="914400" rtl="0" eaLnBrk="1" fontAlgn="auto" latinLnBrk="0" hangingPunct="1">
              <a:lnSpc>
                <a:spcPct val="100000"/>
              </a:lnSpc>
              <a:buClrTx/>
              <a:buSzTx/>
              <a:buFontTx/>
              <a:buNone/>
              <a:defRPr kumimoji="0" lang="zh-CN" altLang="en-US" sz="16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3"/>
          <a:stretch>
            <a:fillRect/>
          </a:stretch>
        </p:blipFill>
        <p:spPr>
          <a:xfrm>
            <a:off x="0" y="0"/>
            <a:ext cx="12192000" cy="6858000"/>
          </a:xfrm>
          <a:prstGeom prst="rect">
            <a:avLst/>
          </a:prstGeom>
        </p:spPr>
      </p:pic>
      <p:pic>
        <p:nvPicPr>
          <p:cNvPr id="2" name="图片 1"/>
          <p:cNvPicPr>
            <a:picLocks noChangeAspect="1"/>
          </p:cNvPicPr>
          <p:nvPr>
            <p:custDataLst>
              <p:tags r:id="rId4"/>
            </p:custDataLst>
          </p:nvPr>
        </p:nvPicPr>
        <p:blipFill>
          <a:blip r:embed="rId5"/>
          <a:srcRect/>
          <a:stretch>
            <a:fillRect/>
          </a:stretch>
        </p:blipFill>
        <p:spPr>
          <a:xfrm>
            <a:off x="0" y="3505200"/>
            <a:ext cx="5019040" cy="3352800"/>
          </a:xfrm>
          <a:custGeom>
            <a:avLst/>
            <a:gdLst>
              <a:gd name="connsiteX0" fmla="*/ 0 w 5019040"/>
              <a:gd name="connsiteY0" fmla="*/ 0 h 3352165"/>
              <a:gd name="connsiteX1" fmla="*/ 5019040 w 5019040"/>
              <a:gd name="connsiteY1" fmla="*/ 0 h 3352165"/>
              <a:gd name="connsiteX2" fmla="*/ 5019040 w 5019040"/>
              <a:gd name="connsiteY2" fmla="*/ 3352165 h 3352165"/>
              <a:gd name="connsiteX3" fmla="*/ 0 w 5019040"/>
              <a:gd name="connsiteY3" fmla="*/ 3352165 h 3352165"/>
            </a:gdLst>
            <a:ahLst/>
            <a:cxnLst>
              <a:cxn ang="0">
                <a:pos x="connsiteX0" y="connsiteY0"/>
              </a:cxn>
              <a:cxn ang="0">
                <a:pos x="connsiteX1" y="connsiteY1"/>
              </a:cxn>
              <a:cxn ang="0">
                <a:pos x="connsiteX2" y="connsiteY2"/>
              </a:cxn>
              <a:cxn ang="0">
                <a:pos x="connsiteX3" y="connsiteY3"/>
              </a:cxn>
            </a:cxnLst>
            <a:rect l="l" t="t" r="r" b="b"/>
            <a:pathLst>
              <a:path w="5019040" h="3352165">
                <a:moveTo>
                  <a:pt x="0" y="0"/>
                </a:moveTo>
                <a:lnTo>
                  <a:pt x="5019040" y="0"/>
                </a:lnTo>
                <a:lnTo>
                  <a:pt x="5019040" y="3352165"/>
                </a:lnTo>
                <a:lnTo>
                  <a:pt x="0" y="3352165"/>
                </a:lnTo>
                <a:close/>
              </a:path>
            </a:pathLst>
          </a:custGeom>
        </p:spPr>
      </p:pic>
      <p:pic>
        <p:nvPicPr>
          <p:cNvPr id="7" name="图片 6"/>
          <p:cNvPicPr>
            <a:picLocks noChangeAspect="1"/>
          </p:cNvPicPr>
          <p:nvPr>
            <p:custDataLst>
              <p:tags r:id="rId6"/>
            </p:custDataLst>
          </p:nvPr>
        </p:nvPicPr>
        <p:blipFill>
          <a:blip r:embed="rId7"/>
          <a:srcRect/>
          <a:stretch>
            <a:fillRect/>
          </a:stretch>
        </p:blipFill>
        <p:spPr>
          <a:xfrm>
            <a:off x="8750300" y="0"/>
            <a:ext cx="3441700" cy="3049270"/>
          </a:xfrm>
          <a:custGeom>
            <a:avLst/>
            <a:gdLst>
              <a:gd name="connsiteX0" fmla="*/ 0 w 3441065"/>
              <a:gd name="connsiteY0" fmla="*/ 0 h 3048635"/>
              <a:gd name="connsiteX1" fmla="*/ 3441065 w 3441065"/>
              <a:gd name="connsiteY1" fmla="*/ 0 h 3048635"/>
              <a:gd name="connsiteX2" fmla="*/ 3441065 w 3441065"/>
              <a:gd name="connsiteY2" fmla="*/ 3048635 h 3048635"/>
              <a:gd name="connsiteX3" fmla="*/ 0 w 3441065"/>
              <a:gd name="connsiteY3" fmla="*/ 3048635 h 3048635"/>
            </a:gdLst>
            <a:ahLst/>
            <a:cxnLst>
              <a:cxn ang="0">
                <a:pos x="connsiteX0" y="connsiteY0"/>
              </a:cxn>
              <a:cxn ang="0">
                <a:pos x="connsiteX1" y="connsiteY1"/>
              </a:cxn>
              <a:cxn ang="0">
                <a:pos x="connsiteX2" y="connsiteY2"/>
              </a:cxn>
              <a:cxn ang="0">
                <a:pos x="connsiteX3" y="connsiteY3"/>
              </a:cxn>
            </a:cxnLst>
            <a:rect l="l" t="t" r="r" b="b"/>
            <a:pathLst>
              <a:path w="3441065" h="3048635">
                <a:moveTo>
                  <a:pt x="0" y="0"/>
                </a:moveTo>
                <a:lnTo>
                  <a:pt x="3441065" y="0"/>
                </a:lnTo>
                <a:lnTo>
                  <a:pt x="3441065" y="3048635"/>
                </a:lnTo>
                <a:lnTo>
                  <a:pt x="0" y="3048635"/>
                </a:lnTo>
                <a:close/>
              </a:path>
            </a:pathLst>
          </a:custGeom>
        </p:spPr>
      </p:pic>
      <p:sp>
        <p:nvSpPr>
          <p:cNvPr id="4" name="日期占位符 3"/>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8" name="标题 1"/>
          <p:cNvSpPr/>
          <p:nvPr>
            <p:ph type="ctrTitle" idx="1" hasCustomPrompt="1"/>
            <p:custDataLst>
              <p:tags r:id="rId11"/>
            </p:custDataLst>
          </p:nvPr>
        </p:nvSpPr>
        <p:spPr>
          <a:xfrm>
            <a:off x="2153285" y="2833461"/>
            <a:ext cx="7885430" cy="1200150"/>
          </a:xfrm>
          <a:noFill/>
        </p:spPr>
        <p:txBody>
          <a:bodyPr vert="horz" wrap="square" lIns="90170" tIns="46990" rIns="90170" bIns="46990" rtlCol="0" anchor="ctr" anchorCtr="0">
            <a:normAutofit/>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6600" b="0" i="0" u="none" strike="noStrike" kern="0" cap="none" spc="100" normalizeH="0" baseline="0" noProof="1" dirty="0">
                <a:ln>
                  <a:noFill/>
                </a:ln>
                <a:solidFill>
                  <a:schemeClr val="dk1">
                    <a:lumMod val="75000"/>
                    <a:lumOff val="25000"/>
                  </a:schemeClr>
                </a:solidFill>
                <a:effectLst/>
                <a:uFillTx/>
                <a:latin typeface="Arial" panose="020B0604020202020204" pitchFamily="34" charset="0"/>
                <a:ea typeface="汉仪趣黑简" panose="00020600040101010101" charset="-122"/>
                <a:cs typeface="+mj-cs"/>
              </a:defRPr>
            </a:lvl1pPr>
          </a:lstStyle>
          <a:p>
            <a:pPr lvl="0"/>
            <a:r>
              <a:rPr>
                <a:sym typeface="+mn-ea"/>
              </a:rPr>
              <a:t>编辑标题</a:t>
            </a:r>
            <a:endParaRPr>
              <a:sym typeface="+mn-ea"/>
            </a:endParaRPr>
          </a:p>
        </p:txBody>
      </p:sp>
      <p:sp>
        <p:nvSpPr>
          <p:cNvPr id="9" name="文本占位符 8"/>
          <p:cNvSpPr/>
          <p:nvPr>
            <p:ph type="body" idx="2" hasCustomPrompt="1"/>
            <p:custDataLst>
              <p:tags r:id="rId12"/>
            </p:custDataLst>
          </p:nvPr>
        </p:nvSpPr>
        <p:spPr>
          <a:xfrm>
            <a:off x="2720975" y="4295866"/>
            <a:ext cx="6750050" cy="808984"/>
          </a:xfrm>
        </p:spPr>
        <p:txBody>
          <a:bodyPr wrap="square">
            <a:normAutofit/>
          </a:bodyPr>
          <a:lstStyle>
            <a:lvl1pPr marL="0" marR="0" algn="ctr" defTabSz="914400" rtl="0" eaLnBrk="1" fontAlgn="auto" latinLnBrk="0" hangingPunct="1">
              <a:lnSpc>
                <a:spcPct val="150000"/>
              </a:lnSpc>
              <a:buClrTx/>
              <a:buSzTx/>
              <a:buFontTx/>
              <a:buNone/>
              <a:defRPr kumimoji="0" lang="zh-CN" altLang="en-US" sz="1400" b="0" i="0" u="none" strike="noStrike" kern="1200" cap="none" spc="0" normalizeH="0" baseline="0" noProof="1" dirty="0">
                <a:solidFill>
                  <a:schemeClr val="dk1">
                    <a:lumMod val="50000"/>
                    <a:lumOff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君黑-35W" panose="00020600040101010101" charset="-122"/>
              </a:defRPr>
            </a:lvl1pPr>
            <a:lvl2pPr eaLnBrk="1" fontAlgn="auto" latinLnBrk="0" hangingPunct="1">
              <a:defRPr sz="1600">
                <a:solidFill>
                  <a:schemeClr val="tx1"/>
                </a:solidFill>
                <a:latin typeface="Arial" panose="020B0604020202020204" pitchFamily="34" charset="0"/>
                <a:ea typeface="汉仪君黑-35W" panose="00020600040101010101" charset="-122"/>
              </a:defRPr>
            </a:lvl2pPr>
            <a:lvl3pPr eaLnBrk="1" fontAlgn="auto" latinLnBrk="0" hangingPunct="1">
              <a:defRPr sz="1600">
                <a:solidFill>
                  <a:schemeClr val="tx1"/>
                </a:solidFill>
                <a:latin typeface="Arial" panose="020B0604020202020204" pitchFamily="34" charset="0"/>
                <a:ea typeface="汉仪君黑-35W" panose="00020600040101010101" charset="-122"/>
              </a:defRPr>
            </a:lvl3pPr>
            <a:lvl4pPr eaLnBrk="1" fontAlgn="auto" latinLnBrk="0" hangingPunct="1">
              <a:defRPr sz="1600">
                <a:solidFill>
                  <a:schemeClr val="tx1"/>
                </a:solidFill>
                <a:latin typeface="Arial" panose="020B0604020202020204" pitchFamily="34" charset="0"/>
                <a:ea typeface="汉仪君黑-35W" panose="00020600040101010101" charset="-122"/>
              </a:defRPr>
            </a:lvl4pPr>
            <a:lvl5pPr eaLnBrk="1" fontAlgn="auto" latinLnBrk="0" hangingPunct="1">
              <a:defRPr sz="160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君黑-35W"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9" name="灯片编号占位符 8"/>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君黑-35W" panose="00020600040101010101" charset="-122"/>
              </a:defRPr>
            </a:lvl1pPr>
            <a:lvl2pPr indent="0" eaLnBrk="1" fontAlgn="auto" latinLnBrk="0" hangingPunct="1">
              <a:defRPr>
                <a:solidFill>
                  <a:schemeClr val="tx1"/>
                </a:solidFill>
                <a:latin typeface="Arial" panose="020B0604020202020204" pitchFamily="34" charset="0"/>
                <a:ea typeface="汉仪君黑-35W" panose="00020600040101010101" charset="-122"/>
              </a:defRPr>
            </a:lvl2pPr>
            <a:lvl3pPr indent="0" eaLnBrk="1" fontAlgn="auto" latinLnBrk="0" hangingPunct="1">
              <a:defRPr>
                <a:solidFill>
                  <a:schemeClr val="tx1"/>
                </a:solidFill>
                <a:latin typeface="Arial" panose="020B0604020202020204" pitchFamily="34" charset="0"/>
                <a:ea typeface="汉仪君黑-35W" panose="00020600040101010101" charset="-122"/>
              </a:defRPr>
            </a:lvl3pPr>
            <a:lvl4pPr indent="0" eaLnBrk="1" fontAlgn="auto" latinLnBrk="0" hangingPunct="1">
              <a:defRPr>
                <a:solidFill>
                  <a:schemeClr val="tx1"/>
                </a:solidFill>
                <a:latin typeface="Arial" panose="020B0604020202020204" pitchFamily="34" charset="0"/>
                <a:ea typeface="汉仪君黑-35W" panose="00020600040101010101" charset="-122"/>
              </a:defRPr>
            </a:lvl4pPr>
            <a:lvl5pPr indent="0" eaLnBrk="1" fontAlgn="auto" latinLnBrk="0" hangingPunct="1">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lvl1pPr>
              <a:defRPr>
                <a:solidFill>
                  <a:schemeClr val="tx1"/>
                </a:solidFill>
                <a:latin typeface="Arial" panose="020B0604020202020204" pitchFamily="34" charset="0"/>
                <a:ea typeface="汉仪君黑-35W" panose="00020600040101010101" charset="-122"/>
              </a:defRPr>
            </a:lvl1pPr>
            <a:lvl2pPr>
              <a:defRPr>
                <a:solidFill>
                  <a:schemeClr val="tx1"/>
                </a:solidFill>
                <a:latin typeface="Arial" panose="020B0604020202020204" pitchFamily="34" charset="0"/>
                <a:ea typeface="汉仪君黑-35W" panose="00020600040101010101" charset="-122"/>
              </a:defRPr>
            </a:lvl2pPr>
            <a:lvl3pPr>
              <a:defRPr>
                <a:solidFill>
                  <a:schemeClr val="tx1"/>
                </a:solidFill>
                <a:latin typeface="Arial" panose="020B0604020202020204" pitchFamily="34" charset="0"/>
                <a:ea typeface="汉仪君黑-35W" panose="00020600040101010101" charset="-122"/>
              </a:defRPr>
            </a:lvl3pPr>
            <a:lvl4pPr>
              <a:defRPr>
                <a:solidFill>
                  <a:schemeClr val="tx1"/>
                </a:solidFill>
                <a:latin typeface="Arial" panose="020B0604020202020204" pitchFamily="34" charset="0"/>
                <a:ea typeface="汉仪君黑-35W" panose="00020600040101010101" charset="-122"/>
              </a:defRPr>
            </a:lvl4pPr>
            <a:lvl5pPr>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6" name="标题 2"/>
          <p:cNvSpPr/>
          <p:nvPr>
            <p:ph type="title" idx="1" hasCustomPrompt="1"/>
            <p:custDataLst>
              <p:tags r:id="rId7"/>
            </p:custDataLst>
          </p:nvPr>
        </p:nvSpPr>
        <p:spPr>
          <a:xfrm>
            <a:off x="1014072" y="2012005"/>
            <a:ext cx="5194185" cy="1329055"/>
          </a:xfrm>
          <a:noFill/>
        </p:spPr>
        <p:txBody>
          <a:bodyPr vert="horz" wrap="square" lIns="0" tIns="0" rIns="0" bIns="0" rtlCol="0" anchor="ctr" anchorCtr="0">
            <a:normAutofit/>
          </a:bodyPr>
          <a:lstStyle>
            <a:lvl1pPr marL="0" marR="0" algn="l" defTabSz="914400" rtl="0" eaLnBrk="1" fontAlgn="auto" latinLnBrk="0" hangingPunct="0">
              <a:lnSpc>
                <a:spcPct val="120000"/>
              </a:lnSpc>
              <a:spcBef>
                <a:spcPts val="0"/>
              </a:spcBef>
              <a:spcAft>
                <a:spcPts val="0"/>
              </a:spcAft>
              <a:buClrTx/>
              <a:buSzTx/>
              <a:buFontTx/>
              <a:buNone/>
              <a:defRPr kumimoji="0" lang="zh-CN" altLang="en-US" sz="7200" b="0" i="0" u="none" strike="noStrike" kern="0" cap="none" spc="0" normalizeH="0" baseline="0" noProof="1" dirty="0">
                <a:ln>
                  <a:noFill/>
                </a:ln>
                <a:solidFill>
                  <a:srgbClr val="000000"/>
                </a:solidFill>
                <a:effectLst/>
                <a:uFillTx/>
                <a:latin typeface="Arial" panose="020B0604020202020204" pitchFamily="34" charset="0"/>
                <a:ea typeface="汉仪趣黑简" panose="00020600040101010101" charset="-122"/>
                <a:cs typeface="+mj-cs"/>
                <a:sym typeface="+mn-ea"/>
              </a:defRPr>
            </a:lvl1pPr>
          </a:lstStyle>
          <a:p>
            <a:pPr lvl="0"/>
            <a:r>
              <a:rPr>
                <a:sym typeface="+mn-ea"/>
              </a:rPr>
              <a:t>编辑标题</a:t>
            </a:r>
            <a:endParaRPr>
              <a:sym typeface="+mn-ea"/>
            </a:endParaRPr>
          </a:p>
        </p:txBody>
      </p:sp>
      <p:sp>
        <p:nvSpPr>
          <p:cNvPr id="7" name="文本占位符 3"/>
          <p:cNvSpPr/>
          <p:nvPr>
            <p:ph type="subTitle" idx="2" hasCustomPrompt="1"/>
            <p:custDataLst>
              <p:tags r:id="rId8"/>
            </p:custDataLst>
          </p:nvPr>
        </p:nvSpPr>
        <p:spPr>
          <a:xfrm>
            <a:off x="1014072" y="1149642"/>
            <a:ext cx="5194185" cy="808386"/>
          </a:xfrm>
          <a:noFill/>
        </p:spPr>
        <p:txBody>
          <a:bodyPr vert="horz" wrap="square" lIns="0" tIns="0" rIns="0" bIns="0" rtlCol="0" anchor="b">
            <a:normAutofit/>
          </a:bodyPr>
          <a:lstStyle>
            <a:lvl1pPr marL="0" marR="0" indent="-228600" algn="l" defTabSz="914400" rtl="0" eaLnBrk="1" fontAlgn="auto" latinLnBrk="0" hangingPunct="0">
              <a:lnSpc>
                <a:spcPct val="120000"/>
              </a:lnSpc>
              <a:spcBef>
                <a:spcPts val="0"/>
              </a:spcBef>
              <a:spcAft>
                <a:spcPts val="0"/>
              </a:spcAft>
              <a:buClrTx/>
              <a:buSzTx/>
              <a:buFontTx/>
              <a:buNone/>
              <a:defRPr kumimoji="0" lang="zh-CN" altLang="en-US" sz="3400" b="0" i="0" u="none" strike="noStrike" kern="0" cap="none" spc="0" normalizeH="0" baseline="0" noProof="1" dirty="0">
                <a:ln>
                  <a:noFill/>
                </a:ln>
                <a:solidFill>
                  <a:srgbClr val="000000"/>
                </a:solidFill>
                <a:effectLst/>
                <a:uFillTx/>
                <a:latin typeface="Arial" panose="020B0604020202020204" pitchFamily="34" charset="0"/>
                <a:ea typeface="汉仪君黑-35W" panose="00020600040101010101" charset="-122"/>
                <a:cs typeface="+mj-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7"/>
          <p:cNvSpPr txBox="1"/>
          <p:nvPr>
            <p:ph type="body" idx="3" hasCustomPrompt="1"/>
            <p:custDataLst>
              <p:tags r:id="rId9"/>
            </p:custDataLst>
          </p:nvPr>
        </p:nvSpPr>
        <p:spPr>
          <a:xfrm>
            <a:off x="1041369" y="3521006"/>
            <a:ext cx="5012583" cy="859270"/>
          </a:xfrm>
          <a:noFill/>
        </p:spPr>
        <p:txBody>
          <a:bodyPr wrap="square" lIns="0" tIns="0" rIns="0" bIns="0" rtlCol="0">
            <a:normAutofit/>
          </a:bodyPr>
          <a:lstStyle>
            <a:lvl1pPr marL="0" marR="0" algn="l" defTabSz="914400" rtl="0" eaLnBrk="1" fontAlgn="auto" latinLnBrk="0" hangingPunct="1">
              <a:lnSpc>
                <a:spcPct val="120000"/>
              </a:lnSpc>
              <a:buClrTx/>
              <a:buSzTx/>
              <a:buFontTx/>
              <a:buNone/>
              <a:defRPr kumimoji="0" lang="zh-CN" altLang="en-US" sz="1600" b="0" i="0" u="none" strike="noStrike" kern="1200" cap="none" spc="0" normalizeH="0" baseline="0" noProof="1" dirty="0">
                <a:solidFill>
                  <a:srgbClr val="000000"/>
                </a:solidFill>
                <a:uFillTx/>
                <a:latin typeface="Arial" panose="020B0604020202020204" pitchFamily="34" charset="0"/>
                <a:ea typeface="汉仪君黑-35W" panose="00020600040101010101" charset="-122"/>
                <a:cs typeface="+mn-cs"/>
                <a:sym typeface="+mn-ea"/>
              </a:defRPr>
            </a:lvl1pPr>
          </a:lstStyle>
          <a:p>
            <a:pPr lvl="0"/>
            <a:r>
              <a:rPr>
                <a:sym typeface="+mn-ea"/>
              </a:rPr>
              <a:t>单击此处添加文本</a:t>
            </a:r>
            <a:endParaRPr>
              <a:sym typeface="+mn-ea"/>
            </a:endParaRPr>
          </a:p>
        </p:txBody>
      </p:sp>
      <p:sp>
        <p:nvSpPr>
          <p:cNvPr id="9" name="文本占位符 8"/>
          <p:cNvSpPr/>
          <p:nvPr>
            <p:ph type="body" idx="5" hasCustomPrompt="1"/>
            <p:custDataLst>
              <p:tags r:id="rId10"/>
            </p:custDataLst>
          </p:nvPr>
        </p:nvSpPr>
        <p:spPr>
          <a:xfrm flipH="1">
            <a:off x="1065463" y="5144212"/>
            <a:ext cx="2234274" cy="547511"/>
          </a:xfr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lvl1pPr marL="0" marR="0" algn="l" defTabSz="914400" rtl="0" eaLnBrk="1" fontAlgn="auto" latinLnBrk="0" hangingPunct="1">
              <a:lnSpc>
                <a:spcPct val="100000"/>
              </a:lnSpc>
              <a:buClrTx/>
              <a:buSzTx/>
              <a:buFontTx/>
              <a:buNone/>
              <a:defRPr kumimoji="0" lang="zh-CN" altLang="en-US" sz="1800" b="0" i="0" u="none" strike="noStrike" kern="1200" cap="none" spc="0" normalizeH="0" baseline="0" noProof="1" dirty="0">
                <a:solidFill>
                  <a:schemeClr val="lt1">
                    <a:lumMod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4823460" cy="686625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君黑-35W"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2664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5029201"/>
            <a:ext cx="12192000" cy="1828799"/>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9144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3"/>
          <a:stretch>
            <a:fillRect/>
          </a:stretch>
        </p:blipFill>
        <p:spPr>
          <a:xfrm>
            <a:off x="0" y="0"/>
            <a:ext cx="12192000" cy="6858000"/>
          </a:xfrm>
          <a:prstGeom prst="rect">
            <a:avLst/>
          </a:prstGeom>
        </p:spPr>
      </p:pic>
      <p:pic>
        <p:nvPicPr>
          <p:cNvPr id="2" name="图片 1"/>
          <p:cNvPicPr>
            <a:picLocks noChangeAspect="1"/>
          </p:cNvPicPr>
          <p:nvPr>
            <p:custDataLst>
              <p:tags r:id="rId4"/>
            </p:custDataLst>
          </p:nvPr>
        </p:nvPicPr>
        <p:blipFill>
          <a:blip r:embed="rId5"/>
          <a:srcRect/>
          <a:stretch>
            <a:fillRect/>
          </a:stretch>
        </p:blipFill>
        <p:spPr>
          <a:xfrm>
            <a:off x="0" y="3505200"/>
            <a:ext cx="5019040" cy="3352800"/>
          </a:xfrm>
          <a:custGeom>
            <a:avLst/>
            <a:gdLst>
              <a:gd name="connsiteX0" fmla="*/ 0 w 5019040"/>
              <a:gd name="connsiteY0" fmla="*/ 0 h 3352165"/>
              <a:gd name="connsiteX1" fmla="*/ 5019040 w 5019040"/>
              <a:gd name="connsiteY1" fmla="*/ 0 h 3352165"/>
              <a:gd name="connsiteX2" fmla="*/ 5019040 w 5019040"/>
              <a:gd name="connsiteY2" fmla="*/ 3352165 h 3352165"/>
              <a:gd name="connsiteX3" fmla="*/ 0 w 5019040"/>
              <a:gd name="connsiteY3" fmla="*/ 3352165 h 3352165"/>
            </a:gdLst>
            <a:ahLst/>
            <a:cxnLst>
              <a:cxn ang="0">
                <a:pos x="connsiteX0" y="connsiteY0"/>
              </a:cxn>
              <a:cxn ang="0">
                <a:pos x="connsiteX1" y="connsiteY1"/>
              </a:cxn>
              <a:cxn ang="0">
                <a:pos x="connsiteX2" y="connsiteY2"/>
              </a:cxn>
              <a:cxn ang="0">
                <a:pos x="connsiteX3" y="connsiteY3"/>
              </a:cxn>
            </a:cxnLst>
            <a:rect l="l" t="t" r="r" b="b"/>
            <a:pathLst>
              <a:path w="5019040" h="3352165">
                <a:moveTo>
                  <a:pt x="0" y="0"/>
                </a:moveTo>
                <a:lnTo>
                  <a:pt x="5019040" y="0"/>
                </a:lnTo>
                <a:lnTo>
                  <a:pt x="5019040" y="3352165"/>
                </a:lnTo>
                <a:lnTo>
                  <a:pt x="0" y="3352165"/>
                </a:lnTo>
                <a:close/>
              </a:path>
            </a:pathLst>
          </a:custGeom>
        </p:spPr>
      </p:pic>
      <p:pic>
        <p:nvPicPr>
          <p:cNvPr id="7" name="图片 6"/>
          <p:cNvPicPr>
            <a:picLocks noChangeAspect="1"/>
          </p:cNvPicPr>
          <p:nvPr>
            <p:custDataLst>
              <p:tags r:id="rId6"/>
            </p:custDataLst>
          </p:nvPr>
        </p:nvPicPr>
        <p:blipFill>
          <a:blip r:embed="rId7"/>
          <a:srcRect/>
          <a:stretch>
            <a:fillRect/>
          </a:stretch>
        </p:blipFill>
        <p:spPr>
          <a:xfrm>
            <a:off x="8750300" y="0"/>
            <a:ext cx="3441700" cy="3049270"/>
          </a:xfrm>
          <a:custGeom>
            <a:avLst/>
            <a:gdLst>
              <a:gd name="connsiteX0" fmla="*/ 0 w 3441065"/>
              <a:gd name="connsiteY0" fmla="*/ 0 h 3048635"/>
              <a:gd name="connsiteX1" fmla="*/ 3441065 w 3441065"/>
              <a:gd name="connsiteY1" fmla="*/ 0 h 3048635"/>
              <a:gd name="connsiteX2" fmla="*/ 3441065 w 3441065"/>
              <a:gd name="connsiteY2" fmla="*/ 3048635 h 3048635"/>
              <a:gd name="connsiteX3" fmla="*/ 0 w 3441065"/>
              <a:gd name="connsiteY3" fmla="*/ 3048635 h 3048635"/>
            </a:gdLst>
            <a:ahLst/>
            <a:cxnLst>
              <a:cxn ang="0">
                <a:pos x="connsiteX0" y="connsiteY0"/>
              </a:cxn>
              <a:cxn ang="0">
                <a:pos x="connsiteX1" y="connsiteY1"/>
              </a:cxn>
              <a:cxn ang="0">
                <a:pos x="connsiteX2" y="connsiteY2"/>
              </a:cxn>
              <a:cxn ang="0">
                <a:pos x="connsiteX3" y="connsiteY3"/>
              </a:cxn>
            </a:cxnLst>
            <a:rect l="l" t="t" r="r" b="b"/>
            <a:pathLst>
              <a:path w="3441065" h="3048635">
                <a:moveTo>
                  <a:pt x="0" y="0"/>
                </a:moveTo>
                <a:lnTo>
                  <a:pt x="3441065" y="0"/>
                </a:lnTo>
                <a:lnTo>
                  <a:pt x="3441065" y="3048635"/>
                </a:lnTo>
                <a:lnTo>
                  <a:pt x="0" y="3048635"/>
                </a:lnTo>
                <a:close/>
              </a:path>
            </a:pathLst>
          </a:custGeom>
        </p:spPr>
      </p:pic>
      <p:sp>
        <p:nvSpPr>
          <p:cNvPr id="4" name="日期占位符 3"/>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8" name="标题 1"/>
          <p:cNvSpPr/>
          <p:nvPr>
            <p:ph type="ctrTitle" idx="1" hasCustomPrompt="1"/>
            <p:custDataLst>
              <p:tags r:id="rId11"/>
            </p:custDataLst>
          </p:nvPr>
        </p:nvSpPr>
        <p:spPr>
          <a:xfrm>
            <a:off x="2153285" y="2833461"/>
            <a:ext cx="7885430" cy="1200150"/>
          </a:xfrm>
          <a:noFill/>
        </p:spPr>
        <p:txBody>
          <a:bodyPr vert="horz" wrap="square" lIns="90170" tIns="46990" rIns="90170" bIns="46990" rtlCol="0" anchor="ctr" anchorCtr="0">
            <a:normAutofit/>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6600" b="0" i="0" u="none" strike="noStrike" kern="0" cap="none" spc="100" normalizeH="0" baseline="0" noProof="1" dirty="0">
                <a:ln>
                  <a:noFill/>
                </a:ln>
                <a:solidFill>
                  <a:schemeClr val="dk1">
                    <a:lumMod val="75000"/>
                    <a:lumOff val="25000"/>
                  </a:schemeClr>
                </a:solidFill>
                <a:effectLst/>
                <a:uFillTx/>
                <a:latin typeface="Arial" panose="020B0604020202020204" pitchFamily="34" charset="0"/>
                <a:ea typeface="汉仪趣黑简" panose="00020600040101010101" charset="-122"/>
                <a:cs typeface="+mj-cs"/>
              </a:defRPr>
            </a:lvl1pPr>
          </a:lstStyle>
          <a:p>
            <a:pPr lvl="0"/>
            <a:r>
              <a:rPr>
                <a:sym typeface="+mn-ea"/>
              </a:rPr>
              <a:t>编辑标题</a:t>
            </a:r>
            <a:endParaRPr>
              <a:sym typeface="+mn-ea"/>
            </a:endParaRPr>
          </a:p>
        </p:txBody>
      </p:sp>
      <p:sp>
        <p:nvSpPr>
          <p:cNvPr id="9" name="文本占位符 8"/>
          <p:cNvSpPr/>
          <p:nvPr>
            <p:ph type="body" idx="2" hasCustomPrompt="1"/>
            <p:custDataLst>
              <p:tags r:id="rId12"/>
            </p:custDataLst>
          </p:nvPr>
        </p:nvSpPr>
        <p:spPr>
          <a:xfrm>
            <a:off x="2720975" y="4295866"/>
            <a:ext cx="6750050" cy="808984"/>
          </a:xfrm>
        </p:spPr>
        <p:txBody>
          <a:bodyPr wrap="square">
            <a:normAutofit/>
          </a:bodyPr>
          <a:lstStyle>
            <a:lvl1pPr marL="0" marR="0" algn="ctr" defTabSz="914400" rtl="0" eaLnBrk="1" fontAlgn="auto" latinLnBrk="0" hangingPunct="1">
              <a:lnSpc>
                <a:spcPct val="150000"/>
              </a:lnSpc>
              <a:buClrTx/>
              <a:buSzTx/>
              <a:buFontTx/>
              <a:buNone/>
              <a:defRPr kumimoji="0" lang="zh-CN" altLang="en-US" sz="1400" b="0" i="0" u="none" strike="noStrike" kern="1200" cap="none" spc="0" normalizeH="0" baseline="0" noProof="1" dirty="0">
                <a:solidFill>
                  <a:schemeClr val="dk1">
                    <a:lumMod val="50000"/>
                    <a:lumOff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君黑-35W" panose="00020600040101010101" charset="-122"/>
              </a:defRPr>
            </a:lvl1pPr>
            <a:lvl2pPr eaLnBrk="1" fontAlgn="auto" latinLnBrk="0" hangingPunct="1">
              <a:defRPr sz="1600">
                <a:solidFill>
                  <a:schemeClr val="tx1"/>
                </a:solidFill>
                <a:latin typeface="Arial" panose="020B0604020202020204" pitchFamily="34" charset="0"/>
                <a:ea typeface="汉仪君黑-35W" panose="00020600040101010101" charset="-122"/>
              </a:defRPr>
            </a:lvl2pPr>
            <a:lvl3pPr eaLnBrk="1" fontAlgn="auto" latinLnBrk="0" hangingPunct="1">
              <a:defRPr sz="1600">
                <a:solidFill>
                  <a:schemeClr val="tx1"/>
                </a:solidFill>
                <a:latin typeface="Arial" panose="020B0604020202020204" pitchFamily="34" charset="0"/>
                <a:ea typeface="汉仪君黑-35W" panose="00020600040101010101" charset="-122"/>
              </a:defRPr>
            </a:lvl3pPr>
            <a:lvl4pPr eaLnBrk="1" fontAlgn="auto" latinLnBrk="0" hangingPunct="1">
              <a:defRPr sz="1600">
                <a:solidFill>
                  <a:schemeClr val="tx1"/>
                </a:solidFill>
                <a:latin typeface="Arial" panose="020B0604020202020204" pitchFamily="34" charset="0"/>
                <a:ea typeface="汉仪君黑-35W" panose="00020600040101010101" charset="-122"/>
              </a:defRPr>
            </a:lvl4pPr>
            <a:lvl5pPr eaLnBrk="1" fontAlgn="auto" latinLnBrk="0" hangingPunct="1">
              <a:defRPr sz="160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君黑-35W"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9" name="灯片编号占位符 8"/>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678EC0E-2A9F-4AB8-87A9-0785BE166E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F550A7-9FB6-45F7-96D6-6B24BFACAA2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君黑-35W" panose="00020600040101010101" charset="-122"/>
              </a:defRPr>
            </a:lvl1pPr>
            <a:lvl2pPr indent="0" eaLnBrk="1" fontAlgn="auto" latinLnBrk="0" hangingPunct="1">
              <a:defRPr>
                <a:solidFill>
                  <a:schemeClr val="tx1"/>
                </a:solidFill>
                <a:latin typeface="Arial" panose="020B0604020202020204" pitchFamily="34" charset="0"/>
                <a:ea typeface="汉仪君黑-35W" panose="00020600040101010101" charset="-122"/>
              </a:defRPr>
            </a:lvl2pPr>
            <a:lvl3pPr indent="0" eaLnBrk="1" fontAlgn="auto" latinLnBrk="0" hangingPunct="1">
              <a:defRPr>
                <a:solidFill>
                  <a:schemeClr val="tx1"/>
                </a:solidFill>
                <a:latin typeface="Arial" panose="020B0604020202020204" pitchFamily="34" charset="0"/>
                <a:ea typeface="汉仪君黑-35W" panose="00020600040101010101" charset="-122"/>
              </a:defRPr>
            </a:lvl3pPr>
            <a:lvl4pPr indent="0" eaLnBrk="1" fontAlgn="auto" latinLnBrk="0" hangingPunct="1">
              <a:defRPr>
                <a:solidFill>
                  <a:schemeClr val="tx1"/>
                </a:solidFill>
                <a:latin typeface="Arial" panose="020B0604020202020204" pitchFamily="34" charset="0"/>
                <a:ea typeface="汉仪君黑-35W" panose="00020600040101010101" charset="-122"/>
              </a:defRPr>
            </a:lvl4pPr>
            <a:lvl5pPr indent="0" eaLnBrk="1" fontAlgn="auto" latinLnBrk="0" hangingPunct="1">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lvl1pPr>
              <a:defRPr>
                <a:solidFill>
                  <a:schemeClr val="tx1"/>
                </a:solidFill>
                <a:latin typeface="Arial" panose="020B0604020202020204" pitchFamily="34" charset="0"/>
                <a:ea typeface="汉仪君黑-35W" panose="00020600040101010101" charset="-122"/>
              </a:defRPr>
            </a:lvl1pPr>
            <a:lvl2pPr>
              <a:defRPr>
                <a:solidFill>
                  <a:schemeClr val="tx1"/>
                </a:solidFill>
                <a:latin typeface="Arial" panose="020B0604020202020204" pitchFamily="34" charset="0"/>
                <a:ea typeface="汉仪君黑-35W" panose="00020600040101010101" charset="-122"/>
              </a:defRPr>
            </a:lvl2pPr>
            <a:lvl3pPr>
              <a:defRPr>
                <a:solidFill>
                  <a:schemeClr val="tx1"/>
                </a:solidFill>
                <a:latin typeface="Arial" panose="020B0604020202020204" pitchFamily="34" charset="0"/>
                <a:ea typeface="汉仪君黑-35W" panose="00020600040101010101" charset="-122"/>
              </a:defRPr>
            </a:lvl3pPr>
            <a:lvl4pPr>
              <a:defRPr>
                <a:solidFill>
                  <a:schemeClr val="tx1"/>
                </a:solidFill>
                <a:latin typeface="Arial" panose="020B0604020202020204" pitchFamily="34" charset="0"/>
                <a:ea typeface="汉仪君黑-35W" panose="00020600040101010101" charset="-122"/>
              </a:defRPr>
            </a:lvl4pPr>
            <a:lvl5pPr>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6" name="标题 2"/>
          <p:cNvSpPr/>
          <p:nvPr>
            <p:ph type="title" idx="1" hasCustomPrompt="1"/>
            <p:custDataLst>
              <p:tags r:id="rId7"/>
            </p:custDataLst>
          </p:nvPr>
        </p:nvSpPr>
        <p:spPr>
          <a:xfrm>
            <a:off x="1014072" y="2012005"/>
            <a:ext cx="5194185" cy="1329055"/>
          </a:xfrm>
          <a:noFill/>
        </p:spPr>
        <p:txBody>
          <a:bodyPr vert="horz" wrap="square" lIns="0" tIns="0" rIns="0" bIns="0" rtlCol="0" anchor="ctr" anchorCtr="0">
            <a:normAutofit/>
          </a:bodyPr>
          <a:lstStyle>
            <a:lvl1pPr marL="0" marR="0" algn="l" defTabSz="914400" rtl="0" eaLnBrk="1" fontAlgn="auto" latinLnBrk="0" hangingPunct="0">
              <a:lnSpc>
                <a:spcPct val="120000"/>
              </a:lnSpc>
              <a:spcBef>
                <a:spcPts val="0"/>
              </a:spcBef>
              <a:spcAft>
                <a:spcPts val="0"/>
              </a:spcAft>
              <a:buClrTx/>
              <a:buSzTx/>
              <a:buFontTx/>
              <a:buNone/>
              <a:defRPr kumimoji="0" lang="zh-CN" altLang="en-US" sz="7200" b="0" i="0" u="none" strike="noStrike" kern="0" cap="none" spc="0" normalizeH="0" baseline="0" noProof="1" dirty="0">
                <a:ln>
                  <a:noFill/>
                </a:ln>
                <a:solidFill>
                  <a:srgbClr val="000000"/>
                </a:solidFill>
                <a:effectLst/>
                <a:uFillTx/>
                <a:latin typeface="Arial" panose="020B0604020202020204" pitchFamily="34" charset="0"/>
                <a:ea typeface="汉仪趣黑简" panose="00020600040101010101" charset="-122"/>
                <a:cs typeface="+mj-cs"/>
                <a:sym typeface="+mn-ea"/>
              </a:defRPr>
            </a:lvl1pPr>
          </a:lstStyle>
          <a:p>
            <a:pPr lvl="0"/>
            <a:r>
              <a:rPr>
                <a:sym typeface="+mn-ea"/>
              </a:rPr>
              <a:t>编辑标题</a:t>
            </a:r>
            <a:endParaRPr>
              <a:sym typeface="+mn-ea"/>
            </a:endParaRPr>
          </a:p>
        </p:txBody>
      </p:sp>
      <p:sp>
        <p:nvSpPr>
          <p:cNvPr id="7" name="文本占位符 3"/>
          <p:cNvSpPr/>
          <p:nvPr>
            <p:ph type="subTitle" idx="2" hasCustomPrompt="1"/>
            <p:custDataLst>
              <p:tags r:id="rId8"/>
            </p:custDataLst>
          </p:nvPr>
        </p:nvSpPr>
        <p:spPr>
          <a:xfrm>
            <a:off x="1014072" y="1149642"/>
            <a:ext cx="5194185" cy="808386"/>
          </a:xfrm>
          <a:noFill/>
        </p:spPr>
        <p:txBody>
          <a:bodyPr vert="horz" wrap="square" lIns="0" tIns="0" rIns="0" bIns="0" rtlCol="0" anchor="b">
            <a:normAutofit/>
          </a:bodyPr>
          <a:lstStyle>
            <a:lvl1pPr marL="0" marR="0" indent="-228600" algn="l" defTabSz="914400" rtl="0" eaLnBrk="1" fontAlgn="auto" latinLnBrk="0" hangingPunct="0">
              <a:lnSpc>
                <a:spcPct val="120000"/>
              </a:lnSpc>
              <a:spcBef>
                <a:spcPts val="0"/>
              </a:spcBef>
              <a:spcAft>
                <a:spcPts val="0"/>
              </a:spcAft>
              <a:buClrTx/>
              <a:buSzTx/>
              <a:buFontTx/>
              <a:buNone/>
              <a:defRPr kumimoji="0" lang="zh-CN" altLang="en-US" sz="3400" b="0" i="0" u="none" strike="noStrike" kern="0" cap="none" spc="0" normalizeH="0" baseline="0" noProof="1" dirty="0">
                <a:ln>
                  <a:noFill/>
                </a:ln>
                <a:solidFill>
                  <a:srgbClr val="000000"/>
                </a:solidFill>
                <a:effectLst/>
                <a:uFillTx/>
                <a:latin typeface="Arial" panose="020B0604020202020204" pitchFamily="34" charset="0"/>
                <a:ea typeface="汉仪君黑-35W" panose="00020600040101010101" charset="-122"/>
                <a:cs typeface="+mj-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7"/>
          <p:cNvSpPr txBox="1"/>
          <p:nvPr>
            <p:ph type="body" idx="3" hasCustomPrompt="1"/>
            <p:custDataLst>
              <p:tags r:id="rId9"/>
            </p:custDataLst>
          </p:nvPr>
        </p:nvSpPr>
        <p:spPr>
          <a:xfrm>
            <a:off x="1041369" y="3521006"/>
            <a:ext cx="5012583" cy="859270"/>
          </a:xfrm>
          <a:noFill/>
        </p:spPr>
        <p:txBody>
          <a:bodyPr wrap="square" lIns="0" tIns="0" rIns="0" bIns="0" rtlCol="0">
            <a:normAutofit/>
          </a:bodyPr>
          <a:lstStyle>
            <a:lvl1pPr marL="0" marR="0" algn="l" defTabSz="914400" rtl="0" eaLnBrk="1" fontAlgn="auto" latinLnBrk="0" hangingPunct="1">
              <a:lnSpc>
                <a:spcPct val="120000"/>
              </a:lnSpc>
              <a:buClrTx/>
              <a:buSzTx/>
              <a:buFontTx/>
              <a:buNone/>
              <a:defRPr kumimoji="0" lang="zh-CN" altLang="en-US" sz="1600" b="0" i="0" u="none" strike="noStrike" kern="1200" cap="none" spc="0" normalizeH="0" baseline="0" noProof="1" dirty="0">
                <a:solidFill>
                  <a:srgbClr val="000000"/>
                </a:solidFill>
                <a:uFillTx/>
                <a:latin typeface="Arial" panose="020B0604020202020204" pitchFamily="34" charset="0"/>
                <a:ea typeface="汉仪君黑-35W" panose="00020600040101010101" charset="-122"/>
                <a:cs typeface="+mn-cs"/>
                <a:sym typeface="+mn-ea"/>
              </a:defRPr>
            </a:lvl1pPr>
          </a:lstStyle>
          <a:p>
            <a:pPr lvl="0"/>
            <a:r>
              <a:rPr>
                <a:sym typeface="+mn-ea"/>
              </a:rPr>
              <a:t>单击此处添加文本</a:t>
            </a:r>
            <a:endParaRPr>
              <a:sym typeface="+mn-ea"/>
            </a:endParaRPr>
          </a:p>
        </p:txBody>
      </p:sp>
      <p:sp>
        <p:nvSpPr>
          <p:cNvPr id="9" name="文本占位符 8"/>
          <p:cNvSpPr/>
          <p:nvPr>
            <p:ph type="body" idx="5" hasCustomPrompt="1"/>
            <p:custDataLst>
              <p:tags r:id="rId10"/>
            </p:custDataLst>
          </p:nvPr>
        </p:nvSpPr>
        <p:spPr>
          <a:xfrm flipH="1">
            <a:off x="1065463" y="5144212"/>
            <a:ext cx="2234274" cy="547511"/>
          </a:xfr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lvl1pPr marL="0" marR="0" algn="l" defTabSz="914400" rtl="0" eaLnBrk="1" fontAlgn="auto" latinLnBrk="0" hangingPunct="1">
              <a:lnSpc>
                <a:spcPct val="100000"/>
              </a:lnSpc>
              <a:buClrTx/>
              <a:buSzTx/>
              <a:buFontTx/>
              <a:buNone/>
              <a:defRPr kumimoji="0" lang="zh-CN" altLang="en-US" sz="1800" b="0" i="0" u="none" strike="noStrike" kern="1200" cap="none" spc="0" normalizeH="0" baseline="0" noProof="1" dirty="0">
                <a:solidFill>
                  <a:schemeClr val="lt1">
                    <a:lumMod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4823460" cy="686625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君黑-35W"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2664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5029201"/>
            <a:ext cx="12192000" cy="1828799"/>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9144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678EC0E-2A9F-4AB8-87A9-0785BE166E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F550A7-9FB6-45F7-96D6-6B24BFACAA2D}"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16" name="日期占位符 15"/>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3" name="标题 1"/>
          <p:cNvSpPr/>
          <p:nvPr>
            <p:ph type="ctrTitle" idx="1" hasCustomPrompt="1"/>
            <p:custDataLst>
              <p:tags r:id="rId7"/>
            </p:custDataLst>
          </p:nvPr>
        </p:nvSpPr>
        <p:spPr>
          <a:xfrm>
            <a:off x="469900" y="2082273"/>
            <a:ext cx="7983626" cy="1227455"/>
          </a:xfrm>
        </p:spPr>
        <p:txBody>
          <a:bodyPr vert="horz" wrap="square" lIns="90170" tIns="0" rIns="90170" bIns="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7200" b="0" i="0" u="none" strike="noStrike" kern="1200" cap="none" spc="150" normalizeH="0" baseline="0" noProof="1" dirty="0">
                <a:solidFill>
                  <a:schemeClr val="dk1"/>
                </a:solidFill>
                <a:uFillTx/>
                <a:latin typeface="Arial" panose="020B0604020202020204" pitchFamily="34" charset="0"/>
                <a:ea typeface="汉仪趣黑简" panose="00020600040101010101" charset="-122"/>
                <a:cs typeface="+mn-cs"/>
              </a:defRPr>
            </a:lvl1pPr>
          </a:lstStyle>
          <a:p>
            <a:pPr lvl="0"/>
            <a:r>
              <a:rPr>
                <a:sym typeface="+mn-ea"/>
              </a:rPr>
              <a:t>编辑标题</a:t>
            </a:r>
            <a:endParaRPr>
              <a:sym typeface="+mn-ea"/>
            </a:endParaRPr>
          </a:p>
        </p:txBody>
      </p:sp>
      <p:sp>
        <p:nvSpPr>
          <p:cNvPr id="4" name="副标题 3"/>
          <p:cNvSpPr/>
          <p:nvPr>
            <p:ph type="subTitle" idx="2" hasCustomPrompt="1"/>
            <p:custDataLst>
              <p:tags r:id="rId8"/>
            </p:custDataLst>
          </p:nvPr>
        </p:nvSpPr>
        <p:spPr>
          <a:xfrm>
            <a:off x="470535" y="3357988"/>
            <a:ext cx="7982991" cy="523599"/>
          </a:xfrm>
        </p:spPr>
        <p:txBody>
          <a:bodyPr vert="horz" wrap="square" lIns="90170" tIns="0" rIns="9017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800" normalizeH="0" baseline="0" noProof="1" dirty="0">
                <a:solidFill>
                  <a:schemeClr val="dk1"/>
                </a:solidFill>
                <a:uFillTx/>
                <a:latin typeface="Arial" panose="020B0604020202020204" pitchFamily="34" charset="0"/>
                <a:ea typeface="汉仪君黑-35W" panose="00020600040101010101" charset="-122"/>
                <a:cs typeface="汉仪君黑-35W"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cxnSp>
        <p:nvCxnSpPr>
          <p:cNvPr id="15" name="直接连接符 14"/>
          <p:cNvCxnSpPr/>
          <p:nvPr>
            <p:custDataLst>
              <p:tags r:id="rId9"/>
            </p:custDataLst>
          </p:nvPr>
        </p:nvCxnSpPr>
        <p:spPr>
          <a:xfrm>
            <a:off x="699770" y="4164796"/>
            <a:ext cx="45593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矩形 13"/>
          <p:cNvSpPr/>
          <p:nvPr>
            <p:custDataLst>
              <p:tags r:id="rId10"/>
            </p:custDataLst>
          </p:nvPr>
        </p:nvSpPr>
        <p:spPr>
          <a:xfrm>
            <a:off x="670560" y="4116536"/>
            <a:ext cx="873760" cy="958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0" bIns="0" rtlCol="0" anchor="ctr">
            <a:normAutofit fontScale="30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solidFill>
                <a:schemeClr val="dk1"/>
              </a:solidFill>
              <a:latin typeface="Arial" panose="020B0604020202020204" pitchFamily="34" charset="0"/>
              <a:ea typeface="汉仪君黑-35W" panose="00020600040101010101" charset="-122"/>
            </a:endParaRPr>
          </a:p>
        </p:txBody>
      </p:sp>
      <p:sp>
        <p:nvSpPr>
          <p:cNvPr id="5" name="文本占位符 4"/>
          <p:cNvSpPr/>
          <p:nvPr>
            <p:ph type="body" idx="5" hasCustomPrompt="1"/>
            <p:custDataLst>
              <p:tags r:id="rId11"/>
            </p:custDataLst>
          </p:nvPr>
        </p:nvSpPr>
        <p:spPr>
          <a:xfrm>
            <a:off x="670560" y="1511049"/>
            <a:ext cx="7782966" cy="523599"/>
          </a:xfrm>
        </p:spPr>
        <p:txBody>
          <a:bodyPr wrap="square" tIns="0" bIns="0" anchor="b" anchorCtr="0">
            <a:normAutofit/>
          </a:bodyPr>
          <a:lstStyle>
            <a:lvl1pPr marL="0" marR="0" algn="l" defTabSz="914400" rtl="0" eaLnBrk="1" fontAlgn="auto" latinLnBrk="0" hangingPunct="1">
              <a:lnSpc>
                <a:spcPct val="100000"/>
              </a:lnSpc>
              <a:buClrTx/>
              <a:buSzTx/>
              <a:buFontTx/>
              <a:buNone/>
              <a:defRPr kumimoji="0" lang="en-US" altLang="zh-CN" sz="18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
        <p:nvSpPr>
          <p:cNvPr id="6" name="文本占位符 5"/>
          <p:cNvSpPr/>
          <p:nvPr>
            <p:ph type="body" idx="6" hasCustomPrompt="1"/>
            <p:custDataLst>
              <p:tags r:id="rId12"/>
            </p:custDataLst>
          </p:nvPr>
        </p:nvSpPr>
        <p:spPr>
          <a:xfrm>
            <a:off x="648970" y="4829641"/>
            <a:ext cx="3193821" cy="517303"/>
          </a:xfrm>
        </p:spPr>
        <p:txBody>
          <a:bodyPr wrap="square" tIns="0" bIns="0">
            <a:normAutofit/>
          </a:bodyPr>
          <a:lstStyle>
            <a:lvl1pPr marL="0" marR="0" algn="l" defTabSz="914400" rtl="0" eaLnBrk="1" fontAlgn="auto" latinLnBrk="0" hangingPunct="1">
              <a:lnSpc>
                <a:spcPct val="100000"/>
              </a:lnSpc>
              <a:buClrTx/>
              <a:buSzTx/>
              <a:buFontTx/>
              <a:buNone/>
              <a:defRPr kumimoji="0" lang="zh-CN" altLang="en-US" sz="16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3"/>
          <a:stretch>
            <a:fillRect/>
          </a:stretch>
        </p:blipFill>
        <p:spPr>
          <a:xfrm>
            <a:off x="0" y="0"/>
            <a:ext cx="12192000" cy="6858000"/>
          </a:xfrm>
          <a:prstGeom prst="rect">
            <a:avLst/>
          </a:prstGeom>
        </p:spPr>
      </p:pic>
      <p:pic>
        <p:nvPicPr>
          <p:cNvPr id="2" name="图片 1"/>
          <p:cNvPicPr>
            <a:picLocks noChangeAspect="1"/>
          </p:cNvPicPr>
          <p:nvPr>
            <p:custDataLst>
              <p:tags r:id="rId4"/>
            </p:custDataLst>
          </p:nvPr>
        </p:nvPicPr>
        <p:blipFill>
          <a:blip r:embed="rId5"/>
          <a:srcRect/>
          <a:stretch>
            <a:fillRect/>
          </a:stretch>
        </p:blipFill>
        <p:spPr>
          <a:xfrm>
            <a:off x="0" y="3505200"/>
            <a:ext cx="5019040" cy="3352800"/>
          </a:xfrm>
          <a:custGeom>
            <a:avLst/>
            <a:gdLst>
              <a:gd name="connsiteX0" fmla="*/ 0 w 5019040"/>
              <a:gd name="connsiteY0" fmla="*/ 0 h 3352165"/>
              <a:gd name="connsiteX1" fmla="*/ 5019040 w 5019040"/>
              <a:gd name="connsiteY1" fmla="*/ 0 h 3352165"/>
              <a:gd name="connsiteX2" fmla="*/ 5019040 w 5019040"/>
              <a:gd name="connsiteY2" fmla="*/ 3352165 h 3352165"/>
              <a:gd name="connsiteX3" fmla="*/ 0 w 5019040"/>
              <a:gd name="connsiteY3" fmla="*/ 3352165 h 3352165"/>
            </a:gdLst>
            <a:ahLst/>
            <a:cxnLst>
              <a:cxn ang="0">
                <a:pos x="connsiteX0" y="connsiteY0"/>
              </a:cxn>
              <a:cxn ang="0">
                <a:pos x="connsiteX1" y="connsiteY1"/>
              </a:cxn>
              <a:cxn ang="0">
                <a:pos x="connsiteX2" y="connsiteY2"/>
              </a:cxn>
              <a:cxn ang="0">
                <a:pos x="connsiteX3" y="connsiteY3"/>
              </a:cxn>
            </a:cxnLst>
            <a:rect l="l" t="t" r="r" b="b"/>
            <a:pathLst>
              <a:path w="5019040" h="3352165">
                <a:moveTo>
                  <a:pt x="0" y="0"/>
                </a:moveTo>
                <a:lnTo>
                  <a:pt x="5019040" y="0"/>
                </a:lnTo>
                <a:lnTo>
                  <a:pt x="5019040" y="3352165"/>
                </a:lnTo>
                <a:lnTo>
                  <a:pt x="0" y="3352165"/>
                </a:lnTo>
                <a:close/>
              </a:path>
            </a:pathLst>
          </a:custGeom>
        </p:spPr>
      </p:pic>
      <p:pic>
        <p:nvPicPr>
          <p:cNvPr id="7" name="图片 6"/>
          <p:cNvPicPr>
            <a:picLocks noChangeAspect="1"/>
          </p:cNvPicPr>
          <p:nvPr>
            <p:custDataLst>
              <p:tags r:id="rId6"/>
            </p:custDataLst>
          </p:nvPr>
        </p:nvPicPr>
        <p:blipFill>
          <a:blip r:embed="rId7"/>
          <a:srcRect/>
          <a:stretch>
            <a:fillRect/>
          </a:stretch>
        </p:blipFill>
        <p:spPr>
          <a:xfrm>
            <a:off x="8750300" y="0"/>
            <a:ext cx="3441700" cy="3049270"/>
          </a:xfrm>
          <a:custGeom>
            <a:avLst/>
            <a:gdLst>
              <a:gd name="connsiteX0" fmla="*/ 0 w 3441065"/>
              <a:gd name="connsiteY0" fmla="*/ 0 h 3048635"/>
              <a:gd name="connsiteX1" fmla="*/ 3441065 w 3441065"/>
              <a:gd name="connsiteY1" fmla="*/ 0 h 3048635"/>
              <a:gd name="connsiteX2" fmla="*/ 3441065 w 3441065"/>
              <a:gd name="connsiteY2" fmla="*/ 3048635 h 3048635"/>
              <a:gd name="connsiteX3" fmla="*/ 0 w 3441065"/>
              <a:gd name="connsiteY3" fmla="*/ 3048635 h 3048635"/>
            </a:gdLst>
            <a:ahLst/>
            <a:cxnLst>
              <a:cxn ang="0">
                <a:pos x="connsiteX0" y="connsiteY0"/>
              </a:cxn>
              <a:cxn ang="0">
                <a:pos x="connsiteX1" y="connsiteY1"/>
              </a:cxn>
              <a:cxn ang="0">
                <a:pos x="connsiteX2" y="connsiteY2"/>
              </a:cxn>
              <a:cxn ang="0">
                <a:pos x="connsiteX3" y="connsiteY3"/>
              </a:cxn>
            </a:cxnLst>
            <a:rect l="l" t="t" r="r" b="b"/>
            <a:pathLst>
              <a:path w="3441065" h="3048635">
                <a:moveTo>
                  <a:pt x="0" y="0"/>
                </a:moveTo>
                <a:lnTo>
                  <a:pt x="3441065" y="0"/>
                </a:lnTo>
                <a:lnTo>
                  <a:pt x="3441065" y="3048635"/>
                </a:lnTo>
                <a:lnTo>
                  <a:pt x="0" y="3048635"/>
                </a:lnTo>
                <a:close/>
              </a:path>
            </a:pathLst>
          </a:custGeom>
        </p:spPr>
      </p:pic>
      <p:sp>
        <p:nvSpPr>
          <p:cNvPr id="4" name="日期占位符 3"/>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8" name="标题 1"/>
          <p:cNvSpPr/>
          <p:nvPr>
            <p:ph type="ctrTitle" idx="1" hasCustomPrompt="1"/>
            <p:custDataLst>
              <p:tags r:id="rId11"/>
            </p:custDataLst>
          </p:nvPr>
        </p:nvSpPr>
        <p:spPr>
          <a:xfrm>
            <a:off x="2153285" y="2833461"/>
            <a:ext cx="7885430" cy="1200150"/>
          </a:xfrm>
          <a:noFill/>
        </p:spPr>
        <p:txBody>
          <a:bodyPr vert="horz" wrap="square" lIns="90170" tIns="46990" rIns="90170" bIns="46990" rtlCol="0" anchor="ctr" anchorCtr="0">
            <a:normAutofit/>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6600" b="0" i="0" u="none" strike="noStrike" kern="0" cap="none" spc="100" normalizeH="0" baseline="0" noProof="1" dirty="0">
                <a:ln>
                  <a:noFill/>
                </a:ln>
                <a:solidFill>
                  <a:schemeClr val="dk1">
                    <a:lumMod val="75000"/>
                    <a:lumOff val="25000"/>
                  </a:schemeClr>
                </a:solidFill>
                <a:effectLst/>
                <a:uFillTx/>
                <a:latin typeface="Arial" panose="020B0604020202020204" pitchFamily="34" charset="0"/>
                <a:ea typeface="汉仪趣黑简" panose="00020600040101010101" charset="-122"/>
                <a:cs typeface="+mj-cs"/>
              </a:defRPr>
            </a:lvl1pPr>
          </a:lstStyle>
          <a:p>
            <a:pPr lvl="0"/>
            <a:r>
              <a:rPr>
                <a:sym typeface="+mn-ea"/>
              </a:rPr>
              <a:t>编辑标题</a:t>
            </a:r>
            <a:endParaRPr>
              <a:sym typeface="+mn-ea"/>
            </a:endParaRPr>
          </a:p>
        </p:txBody>
      </p:sp>
      <p:sp>
        <p:nvSpPr>
          <p:cNvPr id="9" name="文本占位符 8"/>
          <p:cNvSpPr/>
          <p:nvPr>
            <p:ph type="body" idx="2" hasCustomPrompt="1"/>
            <p:custDataLst>
              <p:tags r:id="rId12"/>
            </p:custDataLst>
          </p:nvPr>
        </p:nvSpPr>
        <p:spPr>
          <a:xfrm>
            <a:off x="2720975" y="4295866"/>
            <a:ext cx="6750050" cy="808984"/>
          </a:xfrm>
        </p:spPr>
        <p:txBody>
          <a:bodyPr wrap="square">
            <a:normAutofit/>
          </a:bodyPr>
          <a:lstStyle>
            <a:lvl1pPr marL="0" marR="0" algn="ctr" defTabSz="914400" rtl="0" eaLnBrk="1" fontAlgn="auto" latinLnBrk="0" hangingPunct="1">
              <a:lnSpc>
                <a:spcPct val="150000"/>
              </a:lnSpc>
              <a:buClrTx/>
              <a:buSzTx/>
              <a:buFontTx/>
              <a:buNone/>
              <a:defRPr kumimoji="0" lang="zh-CN" altLang="en-US" sz="1400" b="0" i="0" u="none" strike="noStrike" kern="1200" cap="none" spc="0" normalizeH="0" baseline="0" noProof="1" dirty="0">
                <a:solidFill>
                  <a:schemeClr val="dk1">
                    <a:lumMod val="50000"/>
                    <a:lumOff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君黑-35W" panose="00020600040101010101" charset="-122"/>
              </a:defRPr>
            </a:lvl1pPr>
            <a:lvl2pPr eaLnBrk="1" fontAlgn="auto" latinLnBrk="0" hangingPunct="1">
              <a:defRPr sz="1600">
                <a:solidFill>
                  <a:schemeClr val="tx1"/>
                </a:solidFill>
                <a:latin typeface="Arial" panose="020B0604020202020204" pitchFamily="34" charset="0"/>
                <a:ea typeface="汉仪君黑-35W" panose="00020600040101010101" charset="-122"/>
              </a:defRPr>
            </a:lvl2pPr>
            <a:lvl3pPr eaLnBrk="1" fontAlgn="auto" latinLnBrk="0" hangingPunct="1">
              <a:defRPr sz="1600">
                <a:solidFill>
                  <a:schemeClr val="tx1"/>
                </a:solidFill>
                <a:latin typeface="Arial" panose="020B0604020202020204" pitchFamily="34" charset="0"/>
                <a:ea typeface="汉仪君黑-35W" panose="00020600040101010101" charset="-122"/>
              </a:defRPr>
            </a:lvl3pPr>
            <a:lvl4pPr eaLnBrk="1" fontAlgn="auto" latinLnBrk="0" hangingPunct="1">
              <a:defRPr sz="1600">
                <a:solidFill>
                  <a:schemeClr val="tx1"/>
                </a:solidFill>
                <a:latin typeface="Arial" panose="020B0604020202020204" pitchFamily="34" charset="0"/>
                <a:ea typeface="汉仪君黑-35W" panose="00020600040101010101" charset="-122"/>
              </a:defRPr>
            </a:lvl4pPr>
            <a:lvl5pPr eaLnBrk="1" fontAlgn="auto" latinLnBrk="0" hangingPunct="1">
              <a:defRPr sz="160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君黑-35W"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9" name="灯片编号占位符 8"/>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君黑-35W" panose="00020600040101010101" charset="-122"/>
              </a:defRPr>
            </a:lvl1pPr>
            <a:lvl2pPr indent="0" eaLnBrk="1" fontAlgn="auto" latinLnBrk="0" hangingPunct="1">
              <a:defRPr>
                <a:solidFill>
                  <a:schemeClr val="tx1"/>
                </a:solidFill>
                <a:latin typeface="Arial" panose="020B0604020202020204" pitchFamily="34" charset="0"/>
                <a:ea typeface="汉仪君黑-35W" panose="00020600040101010101" charset="-122"/>
              </a:defRPr>
            </a:lvl2pPr>
            <a:lvl3pPr indent="0" eaLnBrk="1" fontAlgn="auto" latinLnBrk="0" hangingPunct="1">
              <a:defRPr>
                <a:solidFill>
                  <a:schemeClr val="tx1"/>
                </a:solidFill>
                <a:latin typeface="Arial" panose="020B0604020202020204" pitchFamily="34" charset="0"/>
                <a:ea typeface="汉仪君黑-35W" panose="00020600040101010101" charset="-122"/>
              </a:defRPr>
            </a:lvl3pPr>
            <a:lvl4pPr indent="0" eaLnBrk="1" fontAlgn="auto" latinLnBrk="0" hangingPunct="1">
              <a:defRPr>
                <a:solidFill>
                  <a:schemeClr val="tx1"/>
                </a:solidFill>
                <a:latin typeface="Arial" panose="020B0604020202020204" pitchFamily="34" charset="0"/>
                <a:ea typeface="汉仪君黑-35W" panose="00020600040101010101" charset="-122"/>
              </a:defRPr>
            </a:lvl4pPr>
            <a:lvl5pPr indent="0" eaLnBrk="1" fontAlgn="auto" latinLnBrk="0" hangingPunct="1">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lvl1pPr>
              <a:defRPr>
                <a:solidFill>
                  <a:schemeClr val="tx1"/>
                </a:solidFill>
                <a:latin typeface="Arial" panose="020B0604020202020204" pitchFamily="34" charset="0"/>
                <a:ea typeface="汉仪君黑-35W" panose="00020600040101010101" charset="-122"/>
              </a:defRPr>
            </a:lvl1pPr>
            <a:lvl2pPr>
              <a:defRPr>
                <a:solidFill>
                  <a:schemeClr val="tx1"/>
                </a:solidFill>
                <a:latin typeface="Arial" panose="020B0604020202020204" pitchFamily="34" charset="0"/>
                <a:ea typeface="汉仪君黑-35W" panose="00020600040101010101" charset="-122"/>
              </a:defRPr>
            </a:lvl2pPr>
            <a:lvl3pPr>
              <a:defRPr>
                <a:solidFill>
                  <a:schemeClr val="tx1"/>
                </a:solidFill>
                <a:latin typeface="Arial" panose="020B0604020202020204" pitchFamily="34" charset="0"/>
                <a:ea typeface="汉仪君黑-35W" panose="00020600040101010101" charset="-122"/>
              </a:defRPr>
            </a:lvl3pPr>
            <a:lvl4pPr>
              <a:defRPr>
                <a:solidFill>
                  <a:schemeClr val="tx1"/>
                </a:solidFill>
                <a:latin typeface="Arial" panose="020B0604020202020204" pitchFamily="34" charset="0"/>
                <a:ea typeface="汉仪君黑-35W" panose="00020600040101010101" charset="-122"/>
              </a:defRPr>
            </a:lvl4pPr>
            <a:lvl5pPr>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678EC0E-2A9F-4AB8-87A9-0785BE166E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F550A7-9FB6-45F7-96D6-6B24BFACAA2D}"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6" name="标题 2"/>
          <p:cNvSpPr/>
          <p:nvPr>
            <p:ph type="title" idx="1" hasCustomPrompt="1"/>
            <p:custDataLst>
              <p:tags r:id="rId7"/>
            </p:custDataLst>
          </p:nvPr>
        </p:nvSpPr>
        <p:spPr>
          <a:xfrm>
            <a:off x="1014072" y="2012005"/>
            <a:ext cx="5194185" cy="1329055"/>
          </a:xfrm>
          <a:noFill/>
        </p:spPr>
        <p:txBody>
          <a:bodyPr vert="horz" wrap="square" lIns="0" tIns="0" rIns="0" bIns="0" rtlCol="0" anchor="ctr" anchorCtr="0">
            <a:normAutofit/>
          </a:bodyPr>
          <a:lstStyle>
            <a:lvl1pPr marL="0" marR="0" algn="l" defTabSz="914400" rtl="0" eaLnBrk="1" fontAlgn="auto" latinLnBrk="0" hangingPunct="0">
              <a:lnSpc>
                <a:spcPct val="120000"/>
              </a:lnSpc>
              <a:spcBef>
                <a:spcPts val="0"/>
              </a:spcBef>
              <a:spcAft>
                <a:spcPts val="0"/>
              </a:spcAft>
              <a:buClrTx/>
              <a:buSzTx/>
              <a:buFontTx/>
              <a:buNone/>
              <a:defRPr kumimoji="0" lang="zh-CN" altLang="en-US" sz="7200" b="0" i="0" u="none" strike="noStrike" kern="0" cap="none" spc="0" normalizeH="0" baseline="0" noProof="1" dirty="0">
                <a:ln>
                  <a:noFill/>
                </a:ln>
                <a:solidFill>
                  <a:srgbClr val="000000"/>
                </a:solidFill>
                <a:effectLst/>
                <a:uFillTx/>
                <a:latin typeface="Arial" panose="020B0604020202020204" pitchFamily="34" charset="0"/>
                <a:ea typeface="汉仪趣黑简" panose="00020600040101010101" charset="-122"/>
                <a:cs typeface="+mj-cs"/>
                <a:sym typeface="+mn-ea"/>
              </a:defRPr>
            </a:lvl1pPr>
          </a:lstStyle>
          <a:p>
            <a:pPr lvl="0"/>
            <a:r>
              <a:rPr>
                <a:sym typeface="+mn-ea"/>
              </a:rPr>
              <a:t>编辑标题</a:t>
            </a:r>
            <a:endParaRPr>
              <a:sym typeface="+mn-ea"/>
            </a:endParaRPr>
          </a:p>
        </p:txBody>
      </p:sp>
      <p:sp>
        <p:nvSpPr>
          <p:cNvPr id="7" name="文本占位符 3"/>
          <p:cNvSpPr/>
          <p:nvPr>
            <p:ph type="subTitle" idx="2" hasCustomPrompt="1"/>
            <p:custDataLst>
              <p:tags r:id="rId8"/>
            </p:custDataLst>
          </p:nvPr>
        </p:nvSpPr>
        <p:spPr>
          <a:xfrm>
            <a:off x="1014072" y="1149642"/>
            <a:ext cx="5194185" cy="808386"/>
          </a:xfrm>
          <a:noFill/>
        </p:spPr>
        <p:txBody>
          <a:bodyPr vert="horz" wrap="square" lIns="0" tIns="0" rIns="0" bIns="0" rtlCol="0" anchor="b">
            <a:normAutofit/>
          </a:bodyPr>
          <a:lstStyle>
            <a:lvl1pPr marL="0" marR="0" indent="-228600" algn="l" defTabSz="914400" rtl="0" eaLnBrk="1" fontAlgn="auto" latinLnBrk="0" hangingPunct="0">
              <a:lnSpc>
                <a:spcPct val="120000"/>
              </a:lnSpc>
              <a:spcBef>
                <a:spcPts val="0"/>
              </a:spcBef>
              <a:spcAft>
                <a:spcPts val="0"/>
              </a:spcAft>
              <a:buClrTx/>
              <a:buSzTx/>
              <a:buFontTx/>
              <a:buNone/>
              <a:defRPr kumimoji="0" lang="zh-CN" altLang="en-US" sz="3400" b="0" i="0" u="none" strike="noStrike" kern="0" cap="none" spc="0" normalizeH="0" baseline="0" noProof="1" dirty="0">
                <a:ln>
                  <a:noFill/>
                </a:ln>
                <a:solidFill>
                  <a:srgbClr val="000000"/>
                </a:solidFill>
                <a:effectLst/>
                <a:uFillTx/>
                <a:latin typeface="Arial" panose="020B0604020202020204" pitchFamily="34" charset="0"/>
                <a:ea typeface="汉仪君黑-35W" panose="00020600040101010101" charset="-122"/>
                <a:cs typeface="+mj-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7"/>
          <p:cNvSpPr txBox="1"/>
          <p:nvPr>
            <p:ph type="body" idx="3" hasCustomPrompt="1"/>
            <p:custDataLst>
              <p:tags r:id="rId9"/>
            </p:custDataLst>
          </p:nvPr>
        </p:nvSpPr>
        <p:spPr>
          <a:xfrm>
            <a:off x="1041369" y="3521006"/>
            <a:ext cx="5012583" cy="859270"/>
          </a:xfrm>
          <a:noFill/>
        </p:spPr>
        <p:txBody>
          <a:bodyPr wrap="square" lIns="0" tIns="0" rIns="0" bIns="0" rtlCol="0">
            <a:normAutofit/>
          </a:bodyPr>
          <a:lstStyle>
            <a:lvl1pPr marL="0" marR="0" algn="l" defTabSz="914400" rtl="0" eaLnBrk="1" fontAlgn="auto" latinLnBrk="0" hangingPunct="1">
              <a:lnSpc>
                <a:spcPct val="120000"/>
              </a:lnSpc>
              <a:buClrTx/>
              <a:buSzTx/>
              <a:buFontTx/>
              <a:buNone/>
              <a:defRPr kumimoji="0" lang="zh-CN" altLang="en-US" sz="1600" b="0" i="0" u="none" strike="noStrike" kern="1200" cap="none" spc="0" normalizeH="0" baseline="0" noProof="1" dirty="0">
                <a:solidFill>
                  <a:srgbClr val="000000"/>
                </a:solidFill>
                <a:uFillTx/>
                <a:latin typeface="Arial" panose="020B0604020202020204" pitchFamily="34" charset="0"/>
                <a:ea typeface="汉仪君黑-35W" panose="00020600040101010101" charset="-122"/>
                <a:cs typeface="+mn-cs"/>
                <a:sym typeface="+mn-ea"/>
              </a:defRPr>
            </a:lvl1pPr>
          </a:lstStyle>
          <a:p>
            <a:pPr lvl="0"/>
            <a:r>
              <a:rPr>
                <a:sym typeface="+mn-ea"/>
              </a:rPr>
              <a:t>单击此处添加文本</a:t>
            </a:r>
            <a:endParaRPr>
              <a:sym typeface="+mn-ea"/>
            </a:endParaRPr>
          </a:p>
        </p:txBody>
      </p:sp>
      <p:sp>
        <p:nvSpPr>
          <p:cNvPr id="9" name="文本占位符 8"/>
          <p:cNvSpPr/>
          <p:nvPr>
            <p:ph type="body" idx="5" hasCustomPrompt="1"/>
            <p:custDataLst>
              <p:tags r:id="rId10"/>
            </p:custDataLst>
          </p:nvPr>
        </p:nvSpPr>
        <p:spPr>
          <a:xfrm flipH="1">
            <a:off x="1065463" y="5144212"/>
            <a:ext cx="2234274" cy="547511"/>
          </a:xfr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lvl1pPr marL="0" marR="0" algn="l" defTabSz="914400" rtl="0" eaLnBrk="1" fontAlgn="auto" latinLnBrk="0" hangingPunct="1">
              <a:lnSpc>
                <a:spcPct val="100000"/>
              </a:lnSpc>
              <a:buClrTx/>
              <a:buSzTx/>
              <a:buFontTx/>
              <a:buNone/>
              <a:defRPr kumimoji="0" lang="zh-CN" altLang="en-US" sz="1800" b="0" i="0" u="none" strike="noStrike" kern="1200" cap="none" spc="0" normalizeH="0" baseline="0" noProof="1" dirty="0">
                <a:solidFill>
                  <a:schemeClr val="lt1">
                    <a:lumMod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4823460" cy="686625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君黑-35W"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2664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5029201"/>
            <a:ext cx="12192000" cy="1828799"/>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9144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16" name="日期占位符 15"/>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3" name="标题 1"/>
          <p:cNvSpPr/>
          <p:nvPr>
            <p:ph type="ctrTitle" idx="1" hasCustomPrompt="1"/>
            <p:custDataLst>
              <p:tags r:id="rId7"/>
            </p:custDataLst>
          </p:nvPr>
        </p:nvSpPr>
        <p:spPr>
          <a:xfrm>
            <a:off x="469900" y="2082273"/>
            <a:ext cx="7983626" cy="1227455"/>
          </a:xfrm>
        </p:spPr>
        <p:txBody>
          <a:bodyPr vert="horz" wrap="square" lIns="90170" tIns="0" rIns="90170" bIns="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7200" b="0" i="0" u="none" strike="noStrike" kern="1200" cap="none" spc="150" normalizeH="0" baseline="0" noProof="1" dirty="0">
                <a:solidFill>
                  <a:schemeClr val="dk1"/>
                </a:solidFill>
                <a:uFillTx/>
                <a:latin typeface="Arial" panose="020B0604020202020204" pitchFamily="34" charset="0"/>
                <a:ea typeface="汉仪趣黑简" panose="00020600040101010101" charset="-122"/>
                <a:cs typeface="+mn-cs"/>
              </a:defRPr>
            </a:lvl1pPr>
          </a:lstStyle>
          <a:p>
            <a:pPr lvl="0"/>
            <a:r>
              <a:rPr>
                <a:sym typeface="+mn-ea"/>
              </a:rPr>
              <a:t>编辑标题</a:t>
            </a:r>
            <a:endParaRPr>
              <a:sym typeface="+mn-ea"/>
            </a:endParaRPr>
          </a:p>
        </p:txBody>
      </p:sp>
      <p:sp>
        <p:nvSpPr>
          <p:cNvPr id="4" name="副标题 3"/>
          <p:cNvSpPr/>
          <p:nvPr>
            <p:ph type="subTitle" idx="2" hasCustomPrompt="1"/>
            <p:custDataLst>
              <p:tags r:id="rId8"/>
            </p:custDataLst>
          </p:nvPr>
        </p:nvSpPr>
        <p:spPr>
          <a:xfrm>
            <a:off x="470535" y="3357988"/>
            <a:ext cx="7982991" cy="523599"/>
          </a:xfrm>
        </p:spPr>
        <p:txBody>
          <a:bodyPr vert="horz" wrap="square" lIns="90170" tIns="0" rIns="9017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800" normalizeH="0" baseline="0" noProof="1" dirty="0">
                <a:solidFill>
                  <a:schemeClr val="dk1"/>
                </a:solidFill>
                <a:uFillTx/>
                <a:latin typeface="Arial" panose="020B0604020202020204" pitchFamily="34" charset="0"/>
                <a:ea typeface="汉仪君黑-35W" panose="00020600040101010101" charset="-122"/>
                <a:cs typeface="汉仪君黑-35W"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cxnSp>
        <p:nvCxnSpPr>
          <p:cNvPr id="15" name="直接连接符 14"/>
          <p:cNvCxnSpPr/>
          <p:nvPr>
            <p:custDataLst>
              <p:tags r:id="rId9"/>
            </p:custDataLst>
          </p:nvPr>
        </p:nvCxnSpPr>
        <p:spPr>
          <a:xfrm>
            <a:off x="699770" y="4164796"/>
            <a:ext cx="45593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矩形 13"/>
          <p:cNvSpPr/>
          <p:nvPr>
            <p:custDataLst>
              <p:tags r:id="rId10"/>
            </p:custDataLst>
          </p:nvPr>
        </p:nvSpPr>
        <p:spPr>
          <a:xfrm>
            <a:off x="670560" y="4116536"/>
            <a:ext cx="873760" cy="958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0" bIns="0" rtlCol="0" anchor="ctr">
            <a:normAutofit fontScale="30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solidFill>
                <a:schemeClr val="dk1"/>
              </a:solidFill>
              <a:latin typeface="Arial" panose="020B0604020202020204" pitchFamily="34" charset="0"/>
              <a:ea typeface="汉仪君黑-35W" panose="00020600040101010101" charset="-122"/>
            </a:endParaRPr>
          </a:p>
        </p:txBody>
      </p:sp>
      <p:sp>
        <p:nvSpPr>
          <p:cNvPr id="5" name="文本占位符 4"/>
          <p:cNvSpPr/>
          <p:nvPr>
            <p:ph type="body" idx="5" hasCustomPrompt="1"/>
            <p:custDataLst>
              <p:tags r:id="rId11"/>
            </p:custDataLst>
          </p:nvPr>
        </p:nvSpPr>
        <p:spPr>
          <a:xfrm>
            <a:off x="670560" y="1511049"/>
            <a:ext cx="7782966" cy="523599"/>
          </a:xfrm>
        </p:spPr>
        <p:txBody>
          <a:bodyPr wrap="square" tIns="0" bIns="0" anchor="b" anchorCtr="0">
            <a:normAutofit/>
          </a:bodyPr>
          <a:lstStyle>
            <a:lvl1pPr marL="0" marR="0" algn="l" defTabSz="914400" rtl="0" eaLnBrk="1" fontAlgn="auto" latinLnBrk="0" hangingPunct="1">
              <a:lnSpc>
                <a:spcPct val="100000"/>
              </a:lnSpc>
              <a:buClrTx/>
              <a:buSzTx/>
              <a:buFontTx/>
              <a:buNone/>
              <a:defRPr kumimoji="0" lang="en-US" altLang="zh-CN" sz="18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
        <p:nvSpPr>
          <p:cNvPr id="6" name="文本占位符 5"/>
          <p:cNvSpPr/>
          <p:nvPr>
            <p:ph type="body" idx="6" hasCustomPrompt="1"/>
            <p:custDataLst>
              <p:tags r:id="rId12"/>
            </p:custDataLst>
          </p:nvPr>
        </p:nvSpPr>
        <p:spPr>
          <a:xfrm>
            <a:off x="648970" y="4829641"/>
            <a:ext cx="3193821" cy="517303"/>
          </a:xfrm>
        </p:spPr>
        <p:txBody>
          <a:bodyPr wrap="square" tIns="0" bIns="0">
            <a:normAutofit/>
          </a:bodyPr>
          <a:lstStyle>
            <a:lvl1pPr marL="0" marR="0" algn="l" defTabSz="914400" rtl="0" eaLnBrk="1" fontAlgn="auto" latinLnBrk="0" hangingPunct="1">
              <a:lnSpc>
                <a:spcPct val="100000"/>
              </a:lnSpc>
              <a:buClrTx/>
              <a:buSzTx/>
              <a:buFontTx/>
              <a:buNone/>
              <a:defRPr kumimoji="0" lang="zh-CN" altLang="en-US" sz="16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678EC0E-2A9F-4AB8-87A9-0785BE166EC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CF550A7-9FB6-45F7-96D6-6B24BFACAA2D}"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3"/>
          <a:stretch>
            <a:fillRect/>
          </a:stretch>
        </p:blipFill>
        <p:spPr>
          <a:xfrm>
            <a:off x="0" y="0"/>
            <a:ext cx="12192000" cy="6858000"/>
          </a:xfrm>
          <a:prstGeom prst="rect">
            <a:avLst/>
          </a:prstGeom>
        </p:spPr>
      </p:pic>
      <p:pic>
        <p:nvPicPr>
          <p:cNvPr id="2" name="图片 1"/>
          <p:cNvPicPr>
            <a:picLocks noChangeAspect="1"/>
          </p:cNvPicPr>
          <p:nvPr>
            <p:custDataLst>
              <p:tags r:id="rId4"/>
            </p:custDataLst>
          </p:nvPr>
        </p:nvPicPr>
        <p:blipFill>
          <a:blip r:embed="rId5"/>
          <a:srcRect/>
          <a:stretch>
            <a:fillRect/>
          </a:stretch>
        </p:blipFill>
        <p:spPr>
          <a:xfrm>
            <a:off x="0" y="3505200"/>
            <a:ext cx="5019040" cy="3352800"/>
          </a:xfrm>
          <a:custGeom>
            <a:avLst/>
            <a:gdLst>
              <a:gd name="connsiteX0" fmla="*/ 0 w 5019040"/>
              <a:gd name="connsiteY0" fmla="*/ 0 h 3352165"/>
              <a:gd name="connsiteX1" fmla="*/ 5019040 w 5019040"/>
              <a:gd name="connsiteY1" fmla="*/ 0 h 3352165"/>
              <a:gd name="connsiteX2" fmla="*/ 5019040 w 5019040"/>
              <a:gd name="connsiteY2" fmla="*/ 3352165 h 3352165"/>
              <a:gd name="connsiteX3" fmla="*/ 0 w 5019040"/>
              <a:gd name="connsiteY3" fmla="*/ 3352165 h 3352165"/>
            </a:gdLst>
            <a:ahLst/>
            <a:cxnLst>
              <a:cxn ang="0">
                <a:pos x="connsiteX0" y="connsiteY0"/>
              </a:cxn>
              <a:cxn ang="0">
                <a:pos x="connsiteX1" y="connsiteY1"/>
              </a:cxn>
              <a:cxn ang="0">
                <a:pos x="connsiteX2" y="connsiteY2"/>
              </a:cxn>
              <a:cxn ang="0">
                <a:pos x="connsiteX3" y="connsiteY3"/>
              </a:cxn>
            </a:cxnLst>
            <a:rect l="l" t="t" r="r" b="b"/>
            <a:pathLst>
              <a:path w="5019040" h="3352165">
                <a:moveTo>
                  <a:pt x="0" y="0"/>
                </a:moveTo>
                <a:lnTo>
                  <a:pt x="5019040" y="0"/>
                </a:lnTo>
                <a:lnTo>
                  <a:pt x="5019040" y="3352165"/>
                </a:lnTo>
                <a:lnTo>
                  <a:pt x="0" y="3352165"/>
                </a:lnTo>
                <a:close/>
              </a:path>
            </a:pathLst>
          </a:custGeom>
        </p:spPr>
      </p:pic>
      <p:pic>
        <p:nvPicPr>
          <p:cNvPr id="7" name="图片 6"/>
          <p:cNvPicPr>
            <a:picLocks noChangeAspect="1"/>
          </p:cNvPicPr>
          <p:nvPr>
            <p:custDataLst>
              <p:tags r:id="rId6"/>
            </p:custDataLst>
          </p:nvPr>
        </p:nvPicPr>
        <p:blipFill>
          <a:blip r:embed="rId7"/>
          <a:srcRect/>
          <a:stretch>
            <a:fillRect/>
          </a:stretch>
        </p:blipFill>
        <p:spPr>
          <a:xfrm>
            <a:off x="8750300" y="0"/>
            <a:ext cx="3441700" cy="3049270"/>
          </a:xfrm>
          <a:custGeom>
            <a:avLst/>
            <a:gdLst>
              <a:gd name="connsiteX0" fmla="*/ 0 w 3441065"/>
              <a:gd name="connsiteY0" fmla="*/ 0 h 3048635"/>
              <a:gd name="connsiteX1" fmla="*/ 3441065 w 3441065"/>
              <a:gd name="connsiteY1" fmla="*/ 0 h 3048635"/>
              <a:gd name="connsiteX2" fmla="*/ 3441065 w 3441065"/>
              <a:gd name="connsiteY2" fmla="*/ 3048635 h 3048635"/>
              <a:gd name="connsiteX3" fmla="*/ 0 w 3441065"/>
              <a:gd name="connsiteY3" fmla="*/ 3048635 h 3048635"/>
            </a:gdLst>
            <a:ahLst/>
            <a:cxnLst>
              <a:cxn ang="0">
                <a:pos x="connsiteX0" y="connsiteY0"/>
              </a:cxn>
              <a:cxn ang="0">
                <a:pos x="connsiteX1" y="connsiteY1"/>
              </a:cxn>
              <a:cxn ang="0">
                <a:pos x="connsiteX2" y="connsiteY2"/>
              </a:cxn>
              <a:cxn ang="0">
                <a:pos x="connsiteX3" y="connsiteY3"/>
              </a:cxn>
            </a:cxnLst>
            <a:rect l="l" t="t" r="r" b="b"/>
            <a:pathLst>
              <a:path w="3441065" h="3048635">
                <a:moveTo>
                  <a:pt x="0" y="0"/>
                </a:moveTo>
                <a:lnTo>
                  <a:pt x="3441065" y="0"/>
                </a:lnTo>
                <a:lnTo>
                  <a:pt x="3441065" y="3048635"/>
                </a:lnTo>
                <a:lnTo>
                  <a:pt x="0" y="3048635"/>
                </a:lnTo>
                <a:close/>
              </a:path>
            </a:pathLst>
          </a:custGeom>
        </p:spPr>
      </p:pic>
      <p:sp>
        <p:nvSpPr>
          <p:cNvPr id="4" name="日期占位符 3"/>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8" name="标题 1"/>
          <p:cNvSpPr/>
          <p:nvPr>
            <p:ph type="ctrTitle" idx="1" hasCustomPrompt="1"/>
            <p:custDataLst>
              <p:tags r:id="rId11"/>
            </p:custDataLst>
          </p:nvPr>
        </p:nvSpPr>
        <p:spPr>
          <a:xfrm>
            <a:off x="2153285" y="2833461"/>
            <a:ext cx="7885430" cy="1200150"/>
          </a:xfrm>
          <a:noFill/>
        </p:spPr>
        <p:txBody>
          <a:bodyPr vert="horz" wrap="square" lIns="90170" tIns="46990" rIns="90170" bIns="46990" rtlCol="0" anchor="ctr" anchorCtr="0">
            <a:normAutofit/>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6600" b="0" i="0" u="none" strike="noStrike" kern="0" cap="none" spc="100" normalizeH="0" baseline="0" noProof="1" dirty="0">
                <a:ln>
                  <a:noFill/>
                </a:ln>
                <a:solidFill>
                  <a:schemeClr val="dk1">
                    <a:lumMod val="75000"/>
                    <a:lumOff val="25000"/>
                  </a:schemeClr>
                </a:solidFill>
                <a:effectLst/>
                <a:uFillTx/>
                <a:latin typeface="Arial" panose="020B0604020202020204" pitchFamily="34" charset="0"/>
                <a:ea typeface="汉仪趣黑简" panose="00020600040101010101" charset="-122"/>
                <a:cs typeface="+mj-cs"/>
              </a:defRPr>
            </a:lvl1pPr>
          </a:lstStyle>
          <a:p>
            <a:pPr lvl="0"/>
            <a:r>
              <a:rPr>
                <a:sym typeface="+mn-ea"/>
              </a:rPr>
              <a:t>编辑标题</a:t>
            </a:r>
            <a:endParaRPr>
              <a:sym typeface="+mn-ea"/>
            </a:endParaRPr>
          </a:p>
        </p:txBody>
      </p:sp>
      <p:sp>
        <p:nvSpPr>
          <p:cNvPr id="9" name="文本占位符 8"/>
          <p:cNvSpPr/>
          <p:nvPr>
            <p:ph type="body" idx="2" hasCustomPrompt="1"/>
            <p:custDataLst>
              <p:tags r:id="rId12"/>
            </p:custDataLst>
          </p:nvPr>
        </p:nvSpPr>
        <p:spPr>
          <a:xfrm>
            <a:off x="2720975" y="4295866"/>
            <a:ext cx="6750050" cy="808984"/>
          </a:xfrm>
        </p:spPr>
        <p:txBody>
          <a:bodyPr wrap="square">
            <a:normAutofit/>
          </a:bodyPr>
          <a:lstStyle>
            <a:lvl1pPr marL="0" marR="0" algn="ctr" defTabSz="914400" rtl="0" eaLnBrk="1" fontAlgn="auto" latinLnBrk="0" hangingPunct="1">
              <a:lnSpc>
                <a:spcPct val="150000"/>
              </a:lnSpc>
              <a:buClrTx/>
              <a:buSzTx/>
              <a:buFontTx/>
              <a:buNone/>
              <a:defRPr kumimoji="0" lang="zh-CN" altLang="en-US" sz="1400" b="0" i="0" u="none" strike="noStrike" kern="1200" cap="none" spc="0" normalizeH="0" baseline="0" noProof="1" dirty="0">
                <a:solidFill>
                  <a:schemeClr val="dk1">
                    <a:lumMod val="50000"/>
                    <a:lumOff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君黑-35W" panose="00020600040101010101" charset="-122"/>
              </a:defRPr>
            </a:lvl1pPr>
            <a:lvl2pPr eaLnBrk="1" fontAlgn="auto" latinLnBrk="0" hangingPunct="1">
              <a:defRPr sz="1600">
                <a:solidFill>
                  <a:schemeClr val="tx1"/>
                </a:solidFill>
                <a:latin typeface="Arial" panose="020B0604020202020204" pitchFamily="34" charset="0"/>
                <a:ea typeface="汉仪君黑-35W" panose="00020600040101010101" charset="-122"/>
              </a:defRPr>
            </a:lvl2pPr>
            <a:lvl3pPr eaLnBrk="1" fontAlgn="auto" latinLnBrk="0" hangingPunct="1">
              <a:defRPr sz="1600">
                <a:solidFill>
                  <a:schemeClr val="tx1"/>
                </a:solidFill>
                <a:latin typeface="Arial" panose="020B0604020202020204" pitchFamily="34" charset="0"/>
                <a:ea typeface="汉仪君黑-35W" panose="00020600040101010101" charset="-122"/>
              </a:defRPr>
            </a:lvl3pPr>
            <a:lvl4pPr eaLnBrk="1" fontAlgn="auto" latinLnBrk="0" hangingPunct="1">
              <a:defRPr sz="1600">
                <a:solidFill>
                  <a:schemeClr val="tx1"/>
                </a:solidFill>
                <a:latin typeface="Arial" panose="020B0604020202020204" pitchFamily="34" charset="0"/>
                <a:ea typeface="汉仪君黑-35W" panose="00020600040101010101" charset="-122"/>
              </a:defRPr>
            </a:lvl4pPr>
            <a:lvl5pPr eaLnBrk="1" fontAlgn="auto" latinLnBrk="0" hangingPunct="1">
              <a:defRPr sz="160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君黑-35W"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9" name="灯片编号占位符 8"/>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君黑-35W" panose="00020600040101010101" charset="-122"/>
              </a:defRPr>
            </a:lvl1pPr>
            <a:lvl2pPr indent="0" eaLnBrk="1" fontAlgn="auto" latinLnBrk="0" hangingPunct="1">
              <a:defRPr>
                <a:solidFill>
                  <a:schemeClr val="tx1"/>
                </a:solidFill>
                <a:latin typeface="Arial" panose="020B0604020202020204" pitchFamily="34" charset="0"/>
                <a:ea typeface="汉仪君黑-35W" panose="00020600040101010101" charset="-122"/>
              </a:defRPr>
            </a:lvl2pPr>
            <a:lvl3pPr indent="0" eaLnBrk="1" fontAlgn="auto" latinLnBrk="0" hangingPunct="1">
              <a:defRPr>
                <a:solidFill>
                  <a:schemeClr val="tx1"/>
                </a:solidFill>
                <a:latin typeface="Arial" panose="020B0604020202020204" pitchFamily="34" charset="0"/>
                <a:ea typeface="汉仪君黑-35W" panose="00020600040101010101" charset="-122"/>
              </a:defRPr>
            </a:lvl3pPr>
            <a:lvl4pPr indent="0" eaLnBrk="1" fontAlgn="auto" latinLnBrk="0" hangingPunct="1">
              <a:defRPr>
                <a:solidFill>
                  <a:schemeClr val="tx1"/>
                </a:solidFill>
                <a:latin typeface="Arial" panose="020B0604020202020204" pitchFamily="34" charset="0"/>
                <a:ea typeface="汉仪君黑-35W" panose="00020600040101010101" charset="-122"/>
              </a:defRPr>
            </a:lvl4pPr>
            <a:lvl5pPr indent="0" eaLnBrk="1" fontAlgn="auto" latinLnBrk="0" hangingPunct="1">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lvl1pPr>
              <a:defRPr>
                <a:solidFill>
                  <a:schemeClr val="tx1"/>
                </a:solidFill>
                <a:latin typeface="Arial" panose="020B0604020202020204" pitchFamily="34" charset="0"/>
                <a:ea typeface="汉仪君黑-35W" panose="00020600040101010101" charset="-122"/>
              </a:defRPr>
            </a:lvl1pPr>
            <a:lvl2pPr>
              <a:defRPr>
                <a:solidFill>
                  <a:schemeClr val="tx1"/>
                </a:solidFill>
                <a:latin typeface="Arial" panose="020B0604020202020204" pitchFamily="34" charset="0"/>
                <a:ea typeface="汉仪君黑-35W" panose="00020600040101010101" charset="-122"/>
              </a:defRPr>
            </a:lvl2pPr>
            <a:lvl3pPr>
              <a:defRPr>
                <a:solidFill>
                  <a:schemeClr val="tx1"/>
                </a:solidFill>
                <a:latin typeface="Arial" panose="020B0604020202020204" pitchFamily="34" charset="0"/>
                <a:ea typeface="汉仪君黑-35W" panose="00020600040101010101" charset="-122"/>
              </a:defRPr>
            </a:lvl3pPr>
            <a:lvl4pPr>
              <a:defRPr>
                <a:solidFill>
                  <a:schemeClr val="tx1"/>
                </a:solidFill>
                <a:latin typeface="Arial" panose="020B0604020202020204" pitchFamily="34" charset="0"/>
                <a:ea typeface="汉仪君黑-35W" panose="00020600040101010101" charset="-122"/>
              </a:defRPr>
            </a:lvl4pPr>
            <a:lvl5pPr>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6" name="标题 2"/>
          <p:cNvSpPr/>
          <p:nvPr>
            <p:ph type="title" idx="1" hasCustomPrompt="1"/>
            <p:custDataLst>
              <p:tags r:id="rId7"/>
            </p:custDataLst>
          </p:nvPr>
        </p:nvSpPr>
        <p:spPr>
          <a:xfrm>
            <a:off x="1014072" y="2012005"/>
            <a:ext cx="5194185" cy="1329055"/>
          </a:xfrm>
          <a:noFill/>
        </p:spPr>
        <p:txBody>
          <a:bodyPr vert="horz" wrap="square" lIns="0" tIns="0" rIns="0" bIns="0" rtlCol="0" anchor="ctr" anchorCtr="0">
            <a:normAutofit/>
          </a:bodyPr>
          <a:lstStyle>
            <a:lvl1pPr marL="0" marR="0" algn="l" defTabSz="914400" rtl="0" eaLnBrk="1" fontAlgn="auto" latinLnBrk="0" hangingPunct="0">
              <a:lnSpc>
                <a:spcPct val="120000"/>
              </a:lnSpc>
              <a:spcBef>
                <a:spcPts val="0"/>
              </a:spcBef>
              <a:spcAft>
                <a:spcPts val="0"/>
              </a:spcAft>
              <a:buClrTx/>
              <a:buSzTx/>
              <a:buFontTx/>
              <a:buNone/>
              <a:defRPr kumimoji="0" lang="zh-CN" altLang="en-US" sz="7200" b="0" i="0" u="none" strike="noStrike" kern="0" cap="none" spc="0" normalizeH="0" baseline="0" noProof="1" dirty="0">
                <a:ln>
                  <a:noFill/>
                </a:ln>
                <a:solidFill>
                  <a:srgbClr val="000000"/>
                </a:solidFill>
                <a:effectLst/>
                <a:uFillTx/>
                <a:latin typeface="Arial" panose="020B0604020202020204" pitchFamily="34" charset="0"/>
                <a:ea typeface="汉仪趣黑简" panose="00020600040101010101" charset="-122"/>
                <a:cs typeface="+mj-cs"/>
                <a:sym typeface="+mn-ea"/>
              </a:defRPr>
            </a:lvl1pPr>
          </a:lstStyle>
          <a:p>
            <a:pPr lvl="0"/>
            <a:r>
              <a:rPr>
                <a:sym typeface="+mn-ea"/>
              </a:rPr>
              <a:t>编辑标题</a:t>
            </a:r>
            <a:endParaRPr>
              <a:sym typeface="+mn-ea"/>
            </a:endParaRPr>
          </a:p>
        </p:txBody>
      </p:sp>
      <p:sp>
        <p:nvSpPr>
          <p:cNvPr id="7" name="文本占位符 3"/>
          <p:cNvSpPr/>
          <p:nvPr>
            <p:ph type="subTitle" idx="2" hasCustomPrompt="1"/>
            <p:custDataLst>
              <p:tags r:id="rId8"/>
            </p:custDataLst>
          </p:nvPr>
        </p:nvSpPr>
        <p:spPr>
          <a:xfrm>
            <a:off x="1014072" y="1149642"/>
            <a:ext cx="5194185" cy="808386"/>
          </a:xfrm>
          <a:noFill/>
        </p:spPr>
        <p:txBody>
          <a:bodyPr vert="horz" wrap="square" lIns="0" tIns="0" rIns="0" bIns="0" rtlCol="0" anchor="b">
            <a:normAutofit/>
          </a:bodyPr>
          <a:lstStyle>
            <a:lvl1pPr marL="0" marR="0" indent="-228600" algn="l" defTabSz="914400" rtl="0" eaLnBrk="1" fontAlgn="auto" latinLnBrk="0" hangingPunct="0">
              <a:lnSpc>
                <a:spcPct val="120000"/>
              </a:lnSpc>
              <a:spcBef>
                <a:spcPts val="0"/>
              </a:spcBef>
              <a:spcAft>
                <a:spcPts val="0"/>
              </a:spcAft>
              <a:buClrTx/>
              <a:buSzTx/>
              <a:buFontTx/>
              <a:buNone/>
              <a:defRPr kumimoji="0" lang="zh-CN" altLang="en-US" sz="3400" b="0" i="0" u="none" strike="noStrike" kern="0" cap="none" spc="0" normalizeH="0" baseline="0" noProof="1" dirty="0">
                <a:ln>
                  <a:noFill/>
                </a:ln>
                <a:solidFill>
                  <a:srgbClr val="000000"/>
                </a:solidFill>
                <a:effectLst/>
                <a:uFillTx/>
                <a:latin typeface="Arial" panose="020B0604020202020204" pitchFamily="34" charset="0"/>
                <a:ea typeface="汉仪君黑-35W" panose="00020600040101010101" charset="-122"/>
                <a:cs typeface="+mj-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7"/>
          <p:cNvSpPr txBox="1"/>
          <p:nvPr>
            <p:ph type="body" idx="3" hasCustomPrompt="1"/>
            <p:custDataLst>
              <p:tags r:id="rId9"/>
            </p:custDataLst>
          </p:nvPr>
        </p:nvSpPr>
        <p:spPr>
          <a:xfrm>
            <a:off x="1041369" y="3521006"/>
            <a:ext cx="5012583" cy="859270"/>
          </a:xfrm>
          <a:noFill/>
        </p:spPr>
        <p:txBody>
          <a:bodyPr wrap="square" lIns="0" tIns="0" rIns="0" bIns="0" rtlCol="0">
            <a:normAutofit/>
          </a:bodyPr>
          <a:lstStyle>
            <a:lvl1pPr marL="0" marR="0" algn="l" defTabSz="914400" rtl="0" eaLnBrk="1" fontAlgn="auto" latinLnBrk="0" hangingPunct="1">
              <a:lnSpc>
                <a:spcPct val="120000"/>
              </a:lnSpc>
              <a:buClrTx/>
              <a:buSzTx/>
              <a:buFontTx/>
              <a:buNone/>
              <a:defRPr kumimoji="0" lang="zh-CN" altLang="en-US" sz="1600" b="0" i="0" u="none" strike="noStrike" kern="1200" cap="none" spc="0" normalizeH="0" baseline="0" noProof="1" dirty="0">
                <a:solidFill>
                  <a:srgbClr val="000000"/>
                </a:solidFill>
                <a:uFillTx/>
                <a:latin typeface="Arial" panose="020B0604020202020204" pitchFamily="34" charset="0"/>
                <a:ea typeface="汉仪君黑-35W" panose="00020600040101010101" charset="-122"/>
                <a:cs typeface="+mn-cs"/>
                <a:sym typeface="+mn-ea"/>
              </a:defRPr>
            </a:lvl1pPr>
          </a:lstStyle>
          <a:p>
            <a:pPr lvl="0"/>
            <a:r>
              <a:rPr>
                <a:sym typeface="+mn-ea"/>
              </a:rPr>
              <a:t>单击此处添加文本</a:t>
            </a:r>
            <a:endParaRPr>
              <a:sym typeface="+mn-ea"/>
            </a:endParaRPr>
          </a:p>
        </p:txBody>
      </p:sp>
      <p:sp>
        <p:nvSpPr>
          <p:cNvPr id="9" name="文本占位符 8"/>
          <p:cNvSpPr/>
          <p:nvPr>
            <p:ph type="body" idx="5" hasCustomPrompt="1"/>
            <p:custDataLst>
              <p:tags r:id="rId10"/>
            </p:custDataLst>
          </p:nvPr>
        </p:nvSpPr>
        <p:spPr>
          <a:xfrm flipH="1">
            <a:off x="1065463" y="5144212"/>
            <a:ext cx="2234274" cy="547511"/>
          </a:xfr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lvl1pPr marL="0" marR="0" algn="l" defTabSz="914400" rtl="0" eaLnBrk="1" fontAlgn="auto" latinLnBrk="0" hangingPunct="1">
              <a:lnSpc>
                <a:spcPct val="100000"/>
              </a:lnSpc>
              <a:buClrTx/>
              <a:buSzTx/>
              <a:buFontTx/>
              <a:buNone/>
              <a:defRPr kumimoji="0" lang="zh-CN" altLang="en-US" sz="1800" b="0" i="0" u="none" strike="noStrike" kern="1200" cap="none" spc="0" normalizeH="0" baseline="0" noProof="1" dirty="0">
                <a:solidFill>
                  <a:schemeClr val="lt1">
                    <a:lumMod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678EC0E-2A9F-4AB8-87A9-0785BE166EC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CF550A7-9FB6-45F7-96D6-6B24BFACAA2D}"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4823460" cy="686625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君黑-35W"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2664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5029201"/>
            <a:ext cx="12192000" cy="1828799"/>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9144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16" name="日期占位符 15"/>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3" name="标题 1"/>
          <p:cNvSpPr/>
          <p:nvPr>
            <p:ph type="ctrTitle" idx="1" hasCustomPrompt="1"/>
            <p:custDataLst>
              <p:tags r:id="rId7"/>
            </p:custDataLst>
          </p:nvPr>
        </p:nvSpPr>
        <p:spPr>
          <a:xfrm>
            <a:off x="469900" y="2082273"/>
            <a:ext cx="7983626" cy="1227455"/>
          </a:xfrm>
        </p:spPr>
        <p:txBody>
          <a:bodyPr vert="horz" wrap="square" lIns="90170" tIns="0" rIns="90170" bIns="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7200" b="0" i="0" u="none" strike="noStrike" kern="1200" cap="none" spc="150" normalizeH="0" baseline="0" noProof="1" dirty="0">
                <a:solidFill>
                  <a:schemeClr val="dk1"/>
                </a:solidFill>
                <a:uFillTx/>
                <a:latin typeface="Arial" panose="020B0604020202020204" pitchFamily="34" charset="0"/>
                <a:ea typeface="汉仪趣黑简" panose="00020600040101010101" charset="-122"/>
                <a:cs typeface="+mn-cs"/>
              </a:defRPr>
            </a:lvl1pPr>
          </a:lstStyle>
          <a:p>
            <a:pPr lvl="0"/>
            <a:r>
              <a:rPr>
                <a:sym typeface="+mn-ea"/>
              </a:rPr>
              <a:t>编辑标题</a:t>
            </a:r>
            <a:endParaRPr>
              <a:sym typeface="+mn-ea"/>
            </a:endParaRPr>
          </a:p>
        </p:txBody>
      </p:sp>
      <p:sp>
        <p:nvSpPr>
          <p:cNvPr id="4" name="副标题 3"/>
          <p:cNvSpPr/>
          <p:nvPr>
            <p:ph type="subTitle" idx="2" hasCustomPrompt="1"/>
            <p:custDataLst>
              <p:tags r:id="rId8"/>
            </p:custDataLst>
          </p:nvPr>
        </p:nvSpPr>
        <p:spPr>
          <a:xfrm>
            <a:off x="470535" y="3357988"/>
            <a:ext cx="7982991" cy="523599"/>
          </a:xfrm>
        </p:spPr>
        <p:txBody>
          <a:bodyPr vert="horz" wrap="square" lIns="90170" tIns="0" rIns="9017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800" normalizeH="0" baseline="0" noProof="1" dirty="0">
                <a:solidFill>
                  <a:schemeClr val="dk1"/>
                </a:solidFill>
                <a:uFillTx/>
                <a:latin typeface="Arial" panose="020B0604020202020204" pitchFamily="34" charset="0"/>
                <a:ea typeface="汉仪君黑-35W" panose="00020600040101010101" charset="-122"/>
                <a:cs typeface="汉仪君黑-35W"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cxnSp>
        <p:nvCxnSpPr>
          <p:cNvPr id="15" name="直接连接符 14"/>
          <p:cNvCxnSpPr/>
          <p:nvPr>
            <p:custDataLst>
              <p:tags r:id="rId9"/>
            </p:custDataLst>
          </p:nvPr>
        </p:nvCxnSpPr>
        <p:spPr>
          <a:xfrm>
            <a:off x="699770" y="4164796"/>
            <a:ext cx="45593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矩形 13"/>
          <p:cNvSpPr/>
          <p:nvPr>
            <p:custDataLst>
              <p:tags r:id="rId10"/>
            </p:custDataLst>
          </p:nvPr>
        </p:nvSpPr>
        <p:spPr>
          <a:xfrm>
            <a:off x="670560" y="4116536"/>
            <a:ext cx="873760" cy="958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0" bIns="0" rtlCol="0" anchor="ctr">
            <a:normAutofit fontScale="30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solidFill>
                <a:schemeClr val="dk1"/>
              </a:solidFill>
              <a:latin typeface="Arial" panose="020B0604020202020204" pitchFamily="34" charset="0"/>
              <a:ea typeface="汉仪君黑-35W" panose="00020600040101010101" charset="-122"/>
            </a:endParaRPr>
          </a:p>
        </p:txBody>
      </p:sp>
      <p:sp>
        <p:nvSpPr>
          <p:cNvPr id="5" name="文本占位符 4"/>
          <p:cNvSpPr/>
          <p:nvPr>
            <p:ph type="body" idx="5" hasCustomPrompt="1"/>
            <p:custDataLst>
              <p:tags r:id="rId11"/>
            </p:custDataLst>
          </p:nvPr>
        </p:nvSpPr>
        <p:spPr>
          <a:xfrm>
            <a:off x="670560" y="1511049"/>
            <a:ext cx="7782966" cy="523599"/>
          </a:xfrm>
        </p:spPr>
        <p:txBody>
          <a:bodyPr wrap="square" tIns="0" bIns="0" anchor="b" anchorCtr="0">
            <a:normAutofit/>
          </a:bodyPr>
          <a:lstStyle>
            <a:lvl1pPr marL="0" marR="0" algn="l" defTabSz="914400" rtl="0" eaLnBrk="1" fontAlgn="auto" latinLnBrk="0" hangingPunct="1">
              <a:lnSpc>
                <a:spcPct val="100000"/>
              </a:lnSpc>
              <a:buClrTx/>
              <a:buSzTx/>
              <a:buFontTx/>
              <a:buNone/>
              <a:defRPr kumimoji="0" lang="en-US" altLang="zh-CN" sz="18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
        <p:nvSpPr>
          <p:cNvPr id="6" name="文本占位符 5"/>
          <p:cNvSpPr/>
          <p:nvPr>
            <p:ph type="body" idx="6" hasCustomPrompt="1"/>
            <p:custDataLst>
              <p:tags r:id="rId12"/>
            </p:custDataLst>
          </p:nvPr>
        </p:nvSpPr>
        <p:spPr>
          <a:xfrm>
            <a:off x="648970" y="4829641"/>
            <a:ext cx="3193821" cy="517303"/>
          </a:xfrm>
        </p:spPr>
        <p:txBody>
          <a:bodyPr wrap="square" tIns="0" bIns="0">
            <a:normAutofit/>
          </a:bodyPr>
          <a:lstStyle>
            <a:lvl1pPr marL="0" marR="0" algn="l" defTabSz="914400" rtl="0" eaLnBrk="1" fontAlgn="auto" latinLnBrk="0" hangingPunct="1">
              <a:lnSpc>
                <a:spcPct val="100000"/>
              </a:lnSpc>
              <a:buClrTx/>
              <a:buSzTx/>
              <a:buFontTx/>
              <a:buNone/>
              <a:defRPr kumimoji="0" lang="zh-CN" altLang="en-US" sz="16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3"/>
          <a:stretch>
            <a:fillRect/>
          </a:stretch>
        </p:blipFill>
        <p:spPr>
          <a:xfrm>
            <a:off x="0" y="0"/>
            <a:ext cx="12192000" cy="6858000"/>
          </a:xfrm>
          <a:prstGeom prst="rect">
            <a:avLst/>
          </a:prstGeom>
        </p:spPr>
      </p:pic>
      <p:pic>
        <p:nvPicPr>
          <p:cNvPr id="2" name="图片 1"/>
          <p:cNvPicPr>
            <a:picLocks noChangeAspect="1"/>
          </p:cNvPicPr>
          <p:nvPr>
            <p:custDataLst>
              <p:tags r:id="rId4"/>
            </p:custDataLst>
          </p:nvPr>
        </p:nvPicPr>
        <p:blipFill>
          <a:blip r:embed="rId5"/>
          <a:srcRect/>
          <a:stretch>
            <a:fillRect/>
          </a:stretch>
        </p:blipFill>
        <p:spPr>
          <a:xfrm>
            <a:off x="0" y="3505200"/>
            <a:ext cx="5019040" cy="3352800"/>
          </a:xfrm>
          <a:custGeom>
            <a:avLst/>
            <a:gdLst>
              <a:gd name="connsiteX0" fmla="*/ 0 w 5019040"/>
              <a:gd name="connsiteY0" fmla="*/ 0 h 3352165"/>
              <a:gd name="connsiteX1" fmla="*/ 5019040 w 5019040"/>
              <a:gd name="connsiteY1" fmla="*/ 0 h 3352165"/>
              <a:gd name="connsiteX2" fmla="*/ 5019040 w 5019040"/>
              <a:gd name="connsiteY2" fmla="*/ 3352165 h 3352165"/>
              <a:gd name="connsiteX3" fmla="*/ 0 w 5019040"/>
              <a:gd name="connsiteY3" fmla="*/ 3352165 h 3352165"/>
            </a:gdLst>
            <a:ahLst/>
            <a:cxnLst>
              <a:cxn ang="0">
                <a:pos x="connsiteX0" y="connsiteY0"/>
              </a:cxn>
              <a:cxn ang="0">
                <a:pos x="connsiteX1" y="connsiteY1"/>
              </a:cxn>
              <a:cxn ang="0">
                <a:pos x="connsiteX2" y="connsiteY2"/>
              </a:cxn>
              <a:cxn ang="0">
                <a:pos x="connsiteX3" y="connsiteY3"/>
              </a:cxn>
            </a:cxnLst>
            <a:rect l="l" t="t" r="r" b="b"/>
            <a:pathLst>
              <a:path w="5019040" h="3352165">
                <a:moveTo>
                  <a:pt x="0" y="0"/>
                </a:moveTo>
                <a:lnTo>
                  <a:pt x="5019040" y="0"/>
                </a:lnTo>
                <a:lnTo>
                  <a:pt x="5019040" y="3352165"/>
                </a:lnTo>
                <a:lnTo>
                  <a:pt x="0" y="3352165"/>
                </a:lnTo>
                <a:close/>
              </a:path>
            </a:pathLst>
          </a:custGeom>
        </p:spPr>
      </p:pic>
      <p:pic>
        <p:nvPicPr>
          <p:cNvPr id="7" name="图片 6"/>
          <p:cNvPicPr>
            <a:picLocks noChangeAspect="1"/>
          </p:cNvPicPr>
          <p:nvPr>
            <p:custDataLst>
              <p:tags r:id="rId6"/>
            </p:custDataLst>
          </p:nvPr>
        </p:nvPicPr>
        <p:blipFill>
          <a:blip r:embed="rId7"/>
          <a:srcRect/>
          <a:stretch>
            <a:fillRect/>
          </a:stretch>
        </p:blipFill>
        <p:spPr>
          <a:xfrm>
            <a:off x="8750300" y="0"/>
            <a:ext cx="3441700" cy="3049270"/>
          </a:xfrm>
          <a:custGeom>
            <a:avLst/>
            <a:gdLst>
              <a:gd name="connsiteX0" fmla="*/ 0 w 3441065"/>
              <a:gd name="connsiteY0" fmla="*/ 0 h 3048635"/>
              <a:gd name="connsiteX1" fmla="*/ 3441065 w 3441065"/>
              <a:gd name="connsiteY1" fmla="*/ 0 h 3048635"/>
              <a:gd name="connsiteX2" fmla="*/ 3441065 w 3441065"/>
              <a:gd name="connsiteY2" fmla="*/ 3048635 h 3048635"/>
              <a:gd name="connsiteX3" fmla="*/ 0 w 3441065"/>
              <a:gd name="connsiteY3" fmla="*/ 3048635 h 3048635"/>
            </a:gdLst>
            <a:ahLst/>
            <a:cxnLst>
              <a:cxn ang="0">
                <a:pos x="connsiteX0" y="connsiteY0"/>
              </a:cxn>
              <a:cxn ang="0">
                <a:pos x="connsiteX1" y="connsiteY1"/>
              </a:cxn>
              <a:cxn ang="0">
                <a:pos x="connsiteX2" y="connsiteY2"/>
              </a:cxn>
              <a:cxn ang="0">
                <a:pos x="connsiteX3" y="connsiteY3"/>
              </a:cxn>
            </a:cxnLst>
            <a:rect l="l" t="t" r="r" b="b"/>
            <a:pathLst>
              <a:path w="3441065" h="3048635">
                <a:moveTo>
                  <a:pt x="0" y="0"/>
                </a:moveTo>
                <a:lnTo>
                  <a:pt x="3441065" y="0"/>
                </a:lnTo>
                <a:lnTo>
                  <a:pt x="3441065" y="3048635"/>
                </a:lnTo>
                <a:lnTo>
                  <a:pt x="0" y="3048635"/>
                </a:lnTo>
                <a:close/>
              </a:path>
            </a:pathLst>
          </a:custGeom>
        </p:spPr>
      </p:pic>
      <p:sp>
        <p:nvSpPr>
          <p:cNvPr id="4" name="日期占位符 3"/>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8" name="标题 1"/>
          <p:cNvSpPr/>
          <p:nvPr>
            <p:ph type="ctrTitle" idx="1" hasCustomPrompt="1"/>
            <p:custDataLst>
              <p:tags r:id="rId11"/>
            </p:custDataLst>
          </p:nvPr>
        </p:nvSpPr>
        <p:spPr>
          <a:xfrm>
            <a:off x="2153285" y="2833461"/>
            <a:ext cx="7885430" cy="1200150"/>
          </a:xfrm>
          <a:noFill/>
        </p:spPr>
        <p:txBody>
          <a:bodyPr vert="horz" wrap="square" lIns="90170" tIns="46990" rIns="90170" bIns="46990" rtlCol="0" anchor="ctr" anchorCtr="0">
            <a:normAutofit/>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6600" b="0" i="0" u="none" strike="noStrike" kern="0" cap="none" spc="100" normalizeH="0" baseline="0" noProof="1" dirty="0">
                <a:ln>
                  <a:noFill/>
                </a:ln>
                <a:solidFill>
                  <a:schemeClr val="dk1">
                    <a:lumMod val="75000"/>
                    <a:lumOff val="25000"/>
                  </a:schemeClr>
                </a:solidFill>
                <a:effectLst/>
                <a:uFillTx/>
                <a:latin typeface="Arial" panose="020B0604020202020204" pitchFamily="34" charset="0"/>
                <a:ea typeface="汉仪趣黑简" panose="00020600040101010101" charset="-122"/>
                <a:cs typeface="+mj-cs"/>
              </a:defRPr>
            </a:lvl1pPr>
          </a:lstStyle>
          <a:p>
            <a:pPr lvl="0"/>
            <a:r>
              <a:rPr>
                <a:sym typeface="+mn-ea"/>
              </a:rPr>
              <a:t>编辑标题</a:t>
            </a:r>
            <a:endParaRPr>
              <a:sym typeface="+mn-ea"/>
            </a:endParaRPr>
          </a:p>
        </p:txBody>
      </p:sp>
      <p:sp>
        <p:nvSpPr>
          <p:cNvPr id="9" name="文本占位符 8"/>
          <p:cNvSpPr/>
          <p:nvPr>
            <p:ph type="body" idx="2" hasCustomPrompt="1"/>
            <p:custDataLst>
              <p:tags r:id="rId12"/>
            </p:custDataLst>
          </p:nvPr>
        </p:nvSpPr>
        <p:spPr>
          <a:xfrm>
            <a:off x="2720975" y="4295866"/>
            <a:ext cx="6750050" cy="808984"/>
          </a:xfrm>
        </p:spPr>
        <p:txBody>
          <a:bodyPr wrap="square">
            <a:normAutofit/>
          </a:bodyPr>
          <a:lstStyle>
            <a:lvl1pPr marL="0" marR="0" algn="ctr" defTabSz="914400" rtl="0" eaLnBrk="1" fontAlgn="auto" latinLnBrk="0" hangingPunct="1">
              <a:lnSpc>
                <a:spcPct val="150000"/>
              </a:lnSpc>
              <a:buClrTx/>
              <a:buSzTx/>
              <a:buFontTx/>
              <a:buNone/>
              <a:defRPr kumimoji="0" lang="zh-CN" altLang="en-US" sz="1400" b="0" i="0" u="none" strike="noStrike" kern="1200" cap="none" spc="0" normalizeH="0" baseline="0" noProof="1" dirty="0">
                <a:solidFill>
                  <a:schemeClr val="dk1">
                    <a:lumMod val="50000"/>
                    <a:lumOff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君黑-35W" panose="00020600040101010101" charset="-122"/>
              </a:defRPr>
            </a:lvl1pPr>
            <a:lvl2pPr eaLnBrk="1" fontAlgn="auto" latinLnBrk="0" hangingPunct="1">
              <a:defRPr sz="1600">
                <a:solidFill>
                  <a:schemeClr val="tx1"/>
                </a:solidFill>
                <a:latin typeface="Arial" panose="020B0604020202020204" pitchFamily="34" charset="0"/>
                <a:ea typeface="汉仪君黑-35W" panose="00020600040101010101" charset="-122"/>
              </a:defRPr>
            </a:lvl2pPr>
            <a:lvl3pPr eaLnBrk="1" fontAlgn="auto" latinLnBrk="0" hangingPunct="1">
              <a:defRPr sz="1600">
                <a:solidFill>
                  <a:schemeClr val="tx1"/>
                </a:solidFill>
                <a:latin typeface="Arial" panose="020B0604020202020204" pitchFamily="34" charset="0"/>
                <a:ea typeface="汉仪君黑-35W" panose="00020600040101010101" charset="-122"/>
              </a:defRPr>
            </a:lvl3pPr>
            <a:lvl4pPr eaLnBrk="1" fontAlgn="auto" latinLnBrk="0" hangingPunct="1">
              <a:defRPr sz="1600">
                <a:solidFill>
                  <a:schemeClr val="tx1"/>
                </a:solidFill>
                <a:latin typeface="Arial" panose="020B0604020202020204" pitchFamily="34" charset="0"/>
                <a:ea typeface="汉仪君黑-35W" panose="00020600040101010101" charset="-122"/>
              </a:defRPr>
            </a:lvl4pPr>
            <a:lvl5pPr eaLnBrk="1" fontAlgn="auto" latinLnBrk="0" hangingPunct="1">
              <a:defRPr sz="160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678EC0E-2A9F-4AB8-87A9-0785BE166EC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CF550A7-9FB6-45F7-96D6-6B24BFACAA2D}"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君黑-35W"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9" name="灯片编号占位符 8"/>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君黑-35W" panose="00020600040101010101" charset="-122"/>
              </a:defRPr>
            </a:lvl1pPr>
            <a:lvl2pPr indent="0" eaLnBrk="1" fontAlgn="auto" latinLnBrk="0" hangingPunct="1">
              <a:defRPr>
                <a:solidFill>
                  <a:schemeClr val="tx1"/>
                </a:solidFill>
                <a:latin typeface="Arial" panose="020B0604020202020204" pitchFamily="34" charset="0"/>
                <a:ea typeface="汉仪君黑-35W" panose="00020600040101010101" charset="-122"/>
              </a:defRPr>
            </a:lvl2pPr>
            <a:lvl3pPr indent="0" eaLnBrk="1" fontAlgn="auto" latinLnBrk="0" hangingPunct="1">
              <a:defRPr>
                <a:solidFill>
                  <a:schemeClr val="tx1"/>
                </a:solidFill>
                <a:latin typeface="Arial" panose="020B0604020202020204" pitchFamily="34" charset="0"/>
                <a:ea typeface="汉仪君黑-35W" panose="00020600040101010101" charset="-122"/>
              </a:defRPr>
            </a:lvl3pPr>
            <a:lvl4pPr indent="0" eaLnBrk="1" fontAlgn="auto" latinLnBrk="0" hangingPunct="1">
              <a:defRPr>
                <a:solidFill>
                  <a:schemeClr val="tx1"/>
                </a:solidFill>
                <a:latin typeface="Arial" panose="020B0604020202020204" pitchFamily="34" charset="0"/>
                <a:ea typeface="汉仪君黑-35W" panose="00020600040101010101" charset="-122"/>
              </a:defRPr>
            </a:lvl4pPr>
            <a:lvl5pPr indent="0" eaLnBrk="1" fontAlgn="auto" latinLnBrk="0" hangingPunct="1">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lvl1pPr>
              <a:defRPr>
                <a:solidFill>
                  <a:schemeClr val="tx1"/>
                </a:solidFill>
                <a:latin typeface="Arial" panose="020B0604020202020204" pitchFamily="34" charset="0"/>
                <a:ea typeface="汉仪君黑-35W" panose="00020600040101010101" charset="-122"/>
              </a:defRPr>
            </a:lvl1pPr>
            <a:lvl2pPr>
              <a:defRPr>
                <a:solidFill>
                  <a:schemeClr val="tx1"/>
                </a:solidFill>
                <a:latin typeface="Arial" panose="020B0604020202020204" pitchFamily="34" charset="0"/>
                <a:ea typeface="汉仪君黑-35W" panose="00020600040101010101" charset="-122"/>
              </a:defRPr>
            </a:lvl2pPr>
            <a:lvl3pPr>
              <a:defRPr>
                <a:solidFill>
                  <a:schemeClr val="tx1"/>
                </a:solidFill>
                <a:latin typeface="Arial" panose="020B0604020202020204" pitchFamily="34" charset="0"/>
                <a:ea typeface="汉仪君黑-35W" panose="00020600040101010101" charset="-122"/>
              </a:defRPr>
            </a:lvl3pPr>
            <a:lvl4pPr>
              <a:defRPr>
                <a:solidFill>
                  <a:schemeClr val="tx1"/>
                </a:solidFill>
                <a:latin typeface="Arial" panose="020B0604020202020204" pitchFamily="34" charset="0"/>
                <a:ea typeface="汉仪君黑-35W" panose="00020600040101010101" charset="-122"/>
              </a:defRPr>
            </a:lvl4pPr>
            <a:lvl5pPr>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6" name="标题 2"/>
          <p:cNvSpPr/>
          <p:nvPr>
            <p:ph type="title" idx="1" hasCustomPrompt="1"/>
            <p:custDataLst>
              <p:tags r:id="rId7"/>
            </p:custDataLst>
          </p:nvPr>
        </p:nvSpPr>
        <p:spPr>
          <a:xfrm>
            <a:off x="1014072" y="2012005"/>
            <a:ext cx="5194185" cy="1329055"/>
          </a:xfrm>
          <a:noFill/>
        </p:spPr>
        <p:txBody>
          <a:bodyPr vert="horz" wrap="square" lIns="0" tIns="0" rIns="0" bIns="0" rtlCol="0" anchor="ctr" anchorCtr="0">
            <a:normAutofit/>
          </a:bodyPr>
          <a:lstStyle>
            <a:lvl1pPr marL="0" marR="0" algn="l" defTabSz="914400" rtl="0" eaLnBrk="1" fontAlgn="auto" latinLnBrk="0" hangingPunct="0">
              <a:lnSpc>
                <a:spcPct val="120000"/>
              </a:lnSpc>
              <a:spcBef>
                <a:spcPts val="0"/>
              </a:spcBef>
              <a:spcAft>
                <a:spcPts val="0"/>
              </a:spcAft>
              <a:buClrTx/>
              <a:buSzTx/>
              <a:buFontTx/>
              <a:buNone/>
              <a:defRPr kumimoji="0" lang="zh-CN" altLang="en-US" sz="7200" b="0" i="0" u="none" strike="noStrike" kern="0" cap="none" spc="0" normalizeH="0" baseline="0" noProof="1" dirty="0">
                <a:ln>
                  <a:noFill/>
                </a:ln>
                <a:solidFill>
                  <a:srgbClr val="000000"/>
                </a:solidFill>
                <a:effectLst/>
                <a:uFillTx/>
                <a:latin typeface="Arial" panose="020B0604020202020204" pitchFamily="34" charset="0"/>
                <a:ea typeface="汉仪趣黑简" panose="00020600040101010101" charset="-122"/>
                <a:cs typeface="+mj-cs"/>
                <a:sym typeface="+mn-ea"/>
              </a:defRPr>
            </a:lvl1pPr>
          </a:lstStyle>
          <a:p>
            <a:pPr lvl="0"/>
            <a:r>
              <a:rPr>
                <a:sym typeface="+mn-ea"/>
              </a:rPr>
              <a:t>编辑标题</a:t>
            </a:r>
            <a:endParaRPr>
              <a:sym typeface="+mn-ea"/>
            </a:endParaRPr>
          </a:p>
        </p:txBody>
      </p:sp>
      <p:sp>
        <p:nvSpPr>
          <p:cNvPr id="7" name="文本占位符 3"/>
          <p:cNvSpPr/>
          <p:nvPr>
            <p:ph type="subTitle" idx="2" hasCustomPrompt="1"/>
            <p:custDataLst>
              <p:tags r:id="rId8"/>
            </p:custDataLst>
          </p:nvPr>
        </p:nvSpPr>
        <p:spPr>
          <a:xfrm>
            <a:off x="1014072" y="1149642"/>
            <a:ext cx="5194185" cy="808386"/>
          </a:xfrm>
          <a:noFill/>
        </p:spPr>
        <p:txBody>
          <a:bodyPr vert="horz" wrap="square" lIns="0" tIns="0" rIns="0" bIns="0" rtlCol="0" anchor="b">
            <a:normAutofit/>
          </a:bodyPr>
          <a:lstStyle>
            <a:lvl1pPr marL="0" marR="0" indent="-228600" algn="l" defTabSz="914400" rtl="0" eaLnBrk="1" fontAlgn="auto" latinLnBrk="0" hangingPunct="0">
              <a:lnSpc>
                <a:spcPct val="120000"/>
              </a:lnSpc>
              <a:spcBef>
                <a:spcPts val="0"/>
              </a:spcBef>
              <a:spcAft>
                <a:spcPts val="0"/>
              </a:spcAft>
              <a:buClrTx/>
              <a:buSzTx/>
              <a:buFontTx/>
              <a:buNone/>
              <a:defRPr kumimoji="0" lang="zh-CN" altLang="en-US" sz="3400" b="0" i="0" u="none" strike="noStrike" kern="0" cap="none" spc="0" normalizeH="0" baseline="0" noProof="1" dirty="0">
                <a:ln>
                  <a:noFill/>
                </a:ln>
                <a:solidFill>
                  <a:srgbClr val="000000"/>
                </a:solidFill>
                <a:effectLst/>
                <a:uFillTx/>
                <a:latin typeface="Arial" panose="020B0604020202020204" pitchFamily="34" charset="0"/>
                <a:ea typeface="汉仪君黑-35W" panose="00020600040101010101" charset="-122"/>
                <a:cs typeface="+mj-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7"/>
          <p:cNvSpPr txBox="1"/>
          <p:nvPr>
            <p:ph type="body" idx="3" hasCustomPrompt="1"/>
            <p:custDataLst>
              <p:tags r:id="rId9"/>
            </p:custDataLst>
          </p:nvPr>
        </p:nvSpPr>
        <p:spPr>
          <a:xfrm>
            <a:off x="1041369" y="3521006"/>
            <a:ext cx="5012583" cy="859270"/>
          </a:xfrm>
          <a:noFill/>
        </p:spPr>
        <p:txBody>
          <a:bodyPr wrap="square" lIns="0" tIns="0" rIns="0" bIns="0" rtlCol="0">
            <a:normAutofit/>
          </a:bodyPr>
          <a:lstStyle>
            <a:lvl1pPr marL="0" marR="0" algn="l" defTabSz="914400" rtl="0" eaLnBrk="1" fontAlgn="auto" latinLnBrk="0" hangingPunct="1">
              <a:lnSpc>
                <a:spcPct val="120000"/>
              </a:lnSpc>
              <a:buClrTx/>
              <a:buSzTx/>
              <a:buFontTx/>
              <a:buNone/>
              <a:defRPr kumimoji="0" lang="zh-CN" altLang="en-US" sz="1600" b="0" i="0" u="none" strike="noStrike" kern="1200" cap="none" spc="0" normalizeH="0" baseline="0" noProof="1" dirty="0">
                <a:solidFill>
                  <a:srgbClr val="000000"/>
                </a:solidFill>
                <a:uFillTx/>
                <a:latin typeface="Arial" panose="020B0604020202020204" pitchFamily="34" charset="0"/>
                <a:ea typeface="汉仪君黑-35W" panose="00020600040101010101" charset="-122"/>
                <a:cs typeface="+mn-cs"/>
                <a:sym typeface="+mn-ea"/>
              </a:defRPr>
            </a:lvl1pPr>
          </a:lstStyle>
          <a:p>
            <a:pPr lvl="0"/>
            <a:r>
              <a:rPr>
                <a:sym typeface="+mn-ea"/>
              </a:rPr>
              <a:t>单击此处添加文本</a:t>
            </a:r>
            <a:endParaRPr>
              <a:sym typeface="+mn-ea"/>
            </a:endParaRPr>
          </a:p>
        </p:txBody>
      </p:sp>
      <p:sp>
        <p:nvSpPr>
          <p:cNvPr id="9" name="文本占位符 8"/>
          <p:cNvSpPr/>
          <p:nvPr>
            <p:ph type="body" idx="5" hasCustomPrompt="1"/>
            <p:custDataLst>
              <p:tags r:id="rId10"/>
            </p:custDataLst>
          </p:nvPr>
        </p:nvSpPr>
        <p:spPr>
          <a:xfrm flipH="1">
            <a:off x="1065463" y="5144212"/>
            <a:ext cx="2234274" cy="547511"/>
          </a:xfr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lvl1pPr marL="0" marR="0" algn="l" defTabSz="914400" rtl="0" eaLnBrk="1" fontAlgn="auto" latinLnBrk="0" hangingPunct="1">
              <a:lnSpc>
                <a:spcPct val="100000"/>
              </a:lnSpc>
              <a:buClrTx/>
              <a:buSzTx/>
              <a:buFontTx/>
              <a:buNone/>
              <a:defRPr kumimoji="0" lang="zh-CN" altLang="en-US" sz="1800" b="0" i="0" u="none" strike="noStrike" kern="1200" cap="none" spc="0" normalizeH="0" baseline="0" noProof="1" dirty="0">
                <a:solidFill>
                  <a:schemeClr val="lt1">
                    <a:lumMod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4823460" cy="686625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君黑-35W"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678EC0E-2A9F-4AB8-87A9-0785BE166E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F550A7-9FB6-45F7-96D6-6B24BFACAA2D}"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2664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5029201"/>
            <a:ext cx="12192000" cy="1828799"/>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9144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16" name="日期占位符 15"/>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3" name="标题 1"/>
          <p:cNvSpPr/>
          <p:nvPr>
            <p:ph type="ctrTitle" idx="1" hasCustomPrompt="1"/>
            <p:custDataLst>
              <p:tags r:id="rId7"/>
            </p:custDataLst>
          </p:nvPr>
        </p:nvSpPr>
        <p:spPr>
          <a:xfrm>
            <a:off x="469900" y="2082273"/>
            <a:ext cx="7983626" cy="1227455"/>
          </a:xfrm>
        </p:spPr>
        <p:txBody>
          <a:bodyPr vert="horz" wrap="square" lIns="90170" tIns="0" rIns="90170" bIns="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7200" b="0" i="0" u="none" strike="noStrike" kern="1200" cap="none" spc="150" normalizeH="0" baseline="0" noProof="1" dirty="0">
                <a:solidFill>
                  <a:schemeClr val="dk1"/>
                </a:solidFill>
                <a:uFillTx/>
                <a:latin typeface="Arial" panose="020B0604020202020204" pitchFamily="34" charset="0"/>
                <a:ea typeface="汉仪趣黑简" panose="00020600040101010101" charset="-122"/>
                <a:cs typeface="+mn-cs"/>
              </a:defRPr>
            </a:lvl1pPr>
          </a:lstStyle>
          <a:p>
            <a:pPr lvl="0"/>
            <a:r>
              <a:rPr>
                <a:sym typeface="+mn-ea"/>
              </a:rPr>
              <a:t>编辑标题</a:t>
            </a:r>
            <a:endParaRPr>
              <a:sym typeface="+mn-ea"/>
            </a:endParaRPr>
          </a:p>
        </p:txBody>
      </p:sp>
      <p:sp>
        <p:nvSpPr>
          <p:cNvPr id="4" name="副标题 3"/>
          <p:cNvSpPr/>
          <p:nvPr>
            <p:ph type="subTitle" idx="2" hasCustomPrompt="1"/>
            <p:custDataLst>
              <p:tags r:id="rId8"/>
            </p:custDataLst>
          </p:nvPr>
        </p:nvSpPr>
        <p:spPr>
          <a:xfrm>
            <a:off x="470535" y="3357988"/>
            <a:ext cx="7982991" cy="523599"/>
          </a:xfrm>
        </p:spPr>
        <p:txBody>
          <a:bodyPr vert="horz" wrap="square" lIns="90170" tIns="0" rIns="90170" bIns="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000" b="0" i="0" u="none" strike="noStrike" kern="1200" cap="none" spc="800" normalizeH="0" baseline="0" noProof="1" dirty="0">
                <a:solidFill>
                  <a:schemeClr val="dk1"/>
                </a:solidFill>
                <a:uFillTx/>
                <a:latin typeface="Arial" panose="020B0604020202020204" pitchFamily="34" charset="0"/>
                <a:ea typeface="汉仪君黑-35W" panose="00020600040101010101" charset="-122"/>
                <a:cs typeface="汉仪君黑-35W"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cxnSp>
        <p:nvCxnSpPr>
          <p:cNvPr id="15" name="直接连接符 14"/>
          <p:cNvCxnSpPr/>
          <p:nvPr>
            <p:custDataLst>
              <p:tags r:id="rId9"/>
            </p:custDataLst>
          </p:nvPr>
        </p:nvCxnSpPr>
        <p:spPr>
          <a:xfrm>
            <a:off x="699770" y="4164796"/>
            <a:ext cx="45593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矩形 13"/>
          <p:cNvSpPr/>
          <p:nvPr>
            <p:custDataLst>
              <p:tags r:id="rId10"/>
            </p:custDataLst>
          </p:nvPr>
        </p:nvSpPr>
        <p:spPr>
          <a:xfrm>
            <a:off x="670560" y="4116536"/>
            <a:ext cx="873760" cy="958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0" bIns="0" rtlCol="0" anchor="ctr">
            <a:normAutofit fontScale="30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solidFill>
                <a:schemeClr val="dk1"/>
              </a:solidFill>
              <a:latin typeface="Arial" panose="020B0604020202020204" pitchFamily="34" charset="0"/>
              <a:ea typeface="汉仪君黑-35W" panose="00020600040101010101" charset="-122"/>
            </a:endParaRPr>
          </a:p>
        </p:txBody>
      </p:sp>
      <p:sp>
        <p:nvSpPr>
          <p:cNvPr id="5" name="文本占位符 4"/>
          <p:cNvSpPr/>
          <p:nvPr>
            <p:ph type="body" idx="5" hasCustomPrompt="1"/>
            <p:custDataLst>
              <p:tags r:id="rId11"/>
            </p:custDataLst>
          </p:nvPr>
        </p:nvSpPr>
        <p:spPr>
          <a:xfrm>
            <a:off x="670560" y="1511049"/>
            <a:ext cx="7782966" cy="523599"/>
          </a:xfrm>
        </p:spPr>
        <p:txBody>
          <a:bodyPr wrap="square" tIns="0" bIns="0" anchor="b" anchorCtr="0">
            <a:normAutofit/>
          </a:bodyPr>
          <a:lstStyle>
            <a:lvl1pPr marL="0" marR="0" algn="l" defTabSz="914400" rtl="0" eaLnBrk="1" fontAlgn="auto" latinLnBrk="0" hangingPunct="1">
              <a:lnSpc>
                <a:spcPct val="100000"/>
              </a:lnSpc>
              <a:buClrTx/>
              <a:buSzTx/>
              <a:buFontTx/>
              <a:buNone/>
              <a:defRPr kumimoji="0" lang="en-US" altLang="zh-CN" sz="18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
        <p:nvSpPr>
          <p:cNvPr id="6" name="文本占位符 5"/>
          <p:cNvSpPr/>
          <p:nvPr>
            <p:ph type="body" idx="6" hasCustomPrompt="1"/>
            <p:custDataLst>
              <p:tags r:id="rId12"/>
            </p:custDataLst>
          </p:nvPr>
        </p:nvSpPr>
        <p:spPr>
          <a:xfrm>
            <a:off x="648970" y="4829641"/>
            <a:ext cx="3193821" cy="517303"/>
          </a:xfrm>
        </p:spPr>
        <p:txBody>
          <a:bodyPr wrap="square" tIns="0" bIns="0">
            <a:normAutofit/>
          </a:bodyPr>
          <a:lstStyle>
            <a:lvl1pPr marL="0" marR="0" algn="l" defTabSz="914400" rtl="0" eaLnBrk="1" fontAlgn="auto" latinLnBrk="0" hangingPunct="1">
              <a:lnSpc>
                <a:spcPct val="100000"/>
              </a:lnSpc>
              <a:buClrTx/>
              <a:buSzTx/>
              <a:buFontTx/>
              <a:buNone/>
              <a:defRPr kumimoji="0" lang="zh-CN" altLang="en-US" sz="1600" b="0" i="0" u="none" strike="noStrike" kern="1200" cap="none" spc="300" normalizeH="0" baseline="0" noProof="1" dirty="0">
                <a:solidFill>
                  <a:schemeClr val="dk1"/>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3"/>
          <a:stretch>
            <a:fillRect/>
          </a:stretch>
        </p:blipFill>
        <p:spPr>
          <a:xfrm>
            <a:off x="0" y="0"/>
            <a:ext cx="12192000" cy="6858000"/>
          </a:xfrm>
          <a:prstGeom prst="rect">
            <a:avLst/>
          </a:prstGeom>
        </p:spPr>
      </p:pic>
      <p:pic>
        <p:nvPicPr>
          <p:cNvPr id="2" name="图片 1"/>
          <p:cNvPicPr>
            <a:picLocks noChangeAspect="1"/>
          </p:cNvPicPr>
          <p:nvPr>
            <p:custDataLst>
              <p:tags r:id="rId4"/>
            </p:custDataLst>
          </p:nvPr>
        </p:nvPicPr>
        <p:blipFill>
          <a:blip r:embed="rId5"/>
          <a:srcRect/>
          <a:stretch>
            <a:fillRect/>
          </a:stretch>
        </p:blipFill>
        <p:spPr>
          <a:xfrm>
            <a:off x="0" y="3505200"/>
            <a:ext cx="5019040" cy="3352800"/>
          </a:xfrm>
          <a:custGeom>
            <a:avLst/>
            <a:gdLst>
              <a:gd name="connsiteX0" fmla="*/ 0 w 5019040"/>
              <a:gd name="connsiteY0" fmla="*/ 0 h 3352165"/>
              <a:gd name="connsiteX1" fmla="*/ 5019040 w 5019040"/>
              <a:gd name="connsiteY1" fmla="*/ 0 h 3352165"/>
              <a:gd name="connsiteX2" fmla="*/ 5019040 w 5019040"/>
              <a:gd name="connsiteY2" fmla="*/ 3352165 h 3352165"/>
              <a:gd name="connsiteX3" fmla="*/ 0 w 5019040"/>
              <a:gd name="connsiteY3" fmla="*/ 3352165 h 3352165"/>
            </a:gdLst>
            <a:ahLst/>
            <a:cxnLst>
              <a:cxn ang="0">
                <a:pos x="connsiteX0" y="connsiteY0"/>
              </a:cxn>
              <a:cxn ang="0">
                <a:pos x="connsiteX1" y="connsiteY1"/>
              </a:cxn>
              <a:cxn ang="0">
                <a:pos x="connsiteX2" y="connsiteY2"/>
              </a:cxn>
              <a:cxn ang="0">
                <a:pos x="connsiteX3" y="connsiteY3"/>
              </a:cxn>
            </a:cxnLst>
            <a:rect l="l" t="t" r="r" b="b"/>
            <a:pathLst>
              <a:path w="5019040" h="3352165">
                <a:moveTo>
                  <a:pt x="0" y="0"/>
                </a:moveTo>
                <a:lnTo>
                  <a:pt x="5019040" y="0"/>
                </a:lnTo>
                <a:lnTo>
                  <a:pt x="5019040" y="3352165"/>
                </a:lnTo>
                <a:lnTo>
                  <a:pt x="0" y="3352165"/>
                </a:lnTo>
                <a:close/>
              </a:path>
            </a:pathLst>
          </a:custGeom>
        </p:spPr>
      </p:pic>
      <p:pic>
        <p:nvPicPr>
          <p:cNvPr id="7" name="图片 6"/>
          <p:cNvPicPr>
            <a:picLocks noChangeAspect="1"/>
          </p:cNvPicPr>
          <p:nvPr>
            <p:custDataLst>
              <p:tags r:id="rId6"/>
            </p:custDataLst>
          </p:nvPr>
        </p:nvPicPr>
        <p:blipFill>
          <a:blip r:embed="rId7"/>
          <a:srcRect/>
          <a:stretch>
            <a:fillRect/>
          </a:stretch>
        </p:blipFill>
        <p:spPr>
          <a:xfrm>
            <a:off x="8750300" y="0"/>
            <a:ext cx="3441700" cy="3049270"/>
          </a:xfrm>
          <a:custGeom>
            <a:avLst/>
            <a:gdLst>
              <a:gd name="connsiteX0" fmla="*/ 0 w 3441065"/>
              <a:gd name="connsiteY0" fmla="*/ 0 h 3048635"/>
              <a:gd name="connsiteX1" fmla="*/ 3441065 w 3441065"/>
              <a:gd name="connsiteY1" fmla="*/ 0 h 3048635"/>
              <a:gd name="connsiteX2" fmla="*/ 3441065 w 3441065"/>
              <a:gd name="connsiteY2" fmla="*/ 3048635 h 3048635"/>
              <a:gd name="connsiteX3" fmla="*/ 0 w 3441065"/>
              <a:gd name="connsiteY3" fmla="*/ 3048635 h 3048635"/>
            </a:gdLst>
            <a:ahLst/>
            <a:cxnLst>
              <a:cxn ang="0">
                <a:pos x="connsiteX0" y="connsiteY0"/>
              </a:cxn>
              <a:cxn ang="0">
                <a:pos x="connsiteX1" y="connsiteY1"/>
              </a:cxn>
              <a:cxn ang="0">
                <a:pos x="connsiteX2" y="connsiteY2"/>
              </a:cxn>
              <a:cxn ang="0">
                <a:pos x="connsiteX3" y="connsiteY3"/>
              </a:cxn>
            </a:cxnLst>
            <a:rect l="l" t="t" r="r" b="b"/>
            <a:pathLst>
              <a:path w="3441065" h="3048635">
                <a:moveTo>
                  <a:pt x="0" y="0"/>
                </a:moveTo>
                <a:lnTo>
                  <a:pt x="3441065" y="0"/>
                </a:lnTo>
                <a:lnTo>
                  <a:pt x="3441065" y="3048635"/>
                </a:lnTo>
                <a:lnTo>
                  <a:pt x="0" y="3048635"/>
                </a:lnTo>
                <a:close/>
              </a:path>
            </a:pathLst>
          </a:custGeom>
        </p:spPr>
      </p:pic>
      <p:sp>
        <p:nvSpPr>
          <p:cNvPr id="4" name="日期占位符 3"/>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8" name="标题 1"/>
          <p:cNvSpPr/>
          <p:nvPr>
            <p:ph type="ctrTitle" idx="1" hasCustomPrompt="1"/>
            <p:custDataLst>
              <p:tags r:id="rId11"/>
            </p:custDataLst>
          </p:nvPr>
        </p:nvSpPr>
        <p:spPr>
          <a:xfrm>
            <a:off x="2153285" y="2833461"/>
            <a:ext cx="7885430" cy="1200150"/>
          </a:xfrm>
          <a:noFill/>
        </p:spPr>
        <p:txBody>
          <a:bodyPr vert="horz" wrap="square" lIns="90170" tIns="46990" rIns="90170" bIns="46990" rtlCol="0" anchor="ctr" anchorCtr="0">
            <a:normAutofit/>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6600" b="0" i="0" u="none" strike="noStrike" kern="0" cap="none" spc="100" normalizeH="0" baseline="0" noProof="1" dirty="0">
                <a:ln>
                  <a:noFill/>
                </a:ln>
                <a:solidFill>
                  <a:schemeClr val="dk1">
                    <a:lumMod val="75000"/>
                    <a:lumOff val="25000"/>
                  </a:schemeClr>
                </a:solidFill>
                <a:effectLst/>
                <a:uFillTx/>
                <a:latin typeface="Arial" panose="020B0604020202020204" pitchFamily="34" charset="0"/>
                <a:ea typeface="汉仪趣黑简" panose="00020600040101010101" charset="-122"/>
                <a:cs typeface="+mj-cs"/>
              </a:defRPr>
            </a:lvl1pPr>
          </a:lstStyle>
          <a:p>
            <a:pPr lvl="0"/>
            <a:r>
              <a:rPr>
                <a:sym typeface="+mn-ea"/>
              </a:rPr>
              <a:t>编辑标题</a:t>
            </a:r>
            <a:endParaRPr>
              <a:sym typeface="+mn-ea"/>
            </a:endParaRPr>
          </a:p>
        </p:txBody>
      </p:sp>
      <p:sp>
        <p:nvSpPr>
          <p:cNvPr id="9" name="文本占位符 8"/>
          <p:cNvSpPr/>
          <p:nvPr>
            <p:ph type="body" idx="2" hasCustomPrompt="1"/>
            <p:custDataLst>
              <p:tags r:id="rId12"/>
            </p:custDataLst>
          </p:nvPr>
        </p:nvSpPr>
        <p:spPr>
          <a:xfrm>
            <a:off x="2720975" y="4295866"/>
            <a:ext cx="6750050" cy="808984"/>
          </a:xfrm>
        </p:spPr>
        <p:txBody>
          <a:bodyPr wrap="square">
            <a:normAutofit/>
          </a:bodyPr>
          <a:lstStyle>
            <a:lvl1pPr marL="0" marR="0" algn="ctr" defTabSz="914400" rtl="0" eaLnBrk="1" fontAlgn="auto" latinLnBrk="0" hangingPunct="1">
              <a:lnSpc>
                <a:spcPct val="150000"/>
              </a:lnSpc>
              <a:buClrTx/>
              <a:buSzTx/>
              <a:buFontTx/>
              <a:buNone/>
              <a:defRPr kumimoji="0" lang="zh-CN" altLang="en-US" sz="1400" b="0" i="0" u="none" strike="noStrike" kern="1200" cap="none" spc="0" normalizeH="0" baseline="0" noProof="1" dirty="0">
                <a:solidFill>
                  <a:schemeClr val="dk1">
                    <a:lumMod val="50000"/>
                    <a:lumOff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君黑-35W" panose="00020600040101010101" charset="-122"/>
              </a:defRPr>
            </a:lvl1pPr>
            <a:lvl2pPr eaLnBrk="1" fontAlgn="auto" latinLnBrk="0" hangingPunct="1">
              <a:defRPr sz="1600">
                <a:solidFill>
                  <a:schemeClr val="tx1"/>
                </a:solidFill>
                <a:latin typeface="Arial" panose="020B0604020202020204" pitchFamily="34" charset="0"/>
                <a:ea typeface="汉仪君黑-35W" panose="00020600040101010101" charset="-122"/>
              </a:defRPr>
            </a:lvl2pPr>
            <a:lvl3pPr eaLnBrk="1" fontAlgn="auto" latinLnBrk="0" hangingPunct="1">
              <a:defRPr sz="1600">
                <a:solidFill>
                  <a:schemeClr val="tx1"/>
                </a:solidFill>
                <a:latin typeface="Arial" panose="020B0604020202020204" pitchFamily="34" charset="0"/>
                <a:ea typeface="汉仪君黑-35W" panose="00020600040101010101" charset="-122"/>
              </a:defRPr>
            </a:lvl3pPr>
            <a:lvl4pPr eaLnBrk="1" fontAlgn="auto" latinLnBrk="0" hangingPunct="1">
              <a:defRPr sz="1600">
                <a:solidFill>
                  <a:schemeClr val="tx1"/>
                </a:solidFill>
                <a:latin typeface="Arial" panose="020B0604020202020204" pitchFamily="34" charset="0"/>
                <a:ea typeface="汉仪君黑-35W" panose="00020600040101010101" charset="-122"/>
              </a:defRPr>
            </a:lvl4pPr>
            <a:lvl5pPr eaLnBrk="1" fontAlgn="auto" latinLnBrk="0" hangingPunct="1">
              <a:defRPr sz="160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君黑-35W"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9" name="灯片编号占位符 8"/>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678EC0E-2A9F-4AB8-87A9-0785BE166E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F550A7-9FB6-45F7-96D6-6B24BFACAA2D}"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君黑-35W"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君黑-35W"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君黑-35W" panose="00020600040101010101" charset="-122"/>
              </a:defRPr>
            </a:lvl1pPr>
            <a:lvl2pPr indent="0" eaLnBrk="1" fontAlgn="auto" latinLnBrk="0" hangingPunct="1">
              <a:defRPr>
                <a:solidFill>
                  <a:schemeClr val="tx1"/>
                </a:solidFill>
                <a:latin typeface="Arial" panose="020B0604020202020204" pitchFamily="34" charset="0"/>
                <a:ea typeface="汉仪君黑-35W" panose="00020600040101010101" charset="-122"/>
              </a:defRPr>
            </a:lvl2pPr>
            <a:lvl3pPr indent="0" eaLnBrk="1" fontAlgn="auto" latinLnBrk="0" hangingPunct="1">
              <a:defRPr>
                <a:solidFill>
                  <a:schemeClr val="tx1"/>
                </a:solidFill>
                <a:latin typeface="Arial" panose="020B0604020202020204" pitchFamily="34" charset="0"/>
                <a:ea typeface="汉仪君黑-35W" panose="00020600040101010101" charset="-122"/>
              </a:defRPr>
            </a:lvl3pPr>
            <a:lvl4pPr indent="0" eaLnBrk="1" fontAlgn="auto" latinLnBrk="0" hangingPunct="1">
              <a:defRPr>
                <a:solidFill>
                  <a:schemeClr val="tx1"/>
                </a:solidFill>
                <a:latin typeface="Arial" panose="020B0604020202020204" pitchFamily="34" charset="0"/>
                <a:ea typeface="汉仪君黑-35W" panose="00020600040101010101" charset="-122"/>
              </a:defRPr>
            </a:lvl4pPr>
            <a:lvl5pPr indent="0" eaLnBrk="1" fontAlgn="auto" latinLnBrk="0" hangingPunct="1">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lvl1pPr>
              <a:defRPr>
                <a:solidFill>
                  <a:schemeClr val="tx1"/>
                </a:solidFill>
                <a:latin typeface="Arial" panose="020B0604020202020204" pitchFamily="34" charset="0"/>
                <a:ea typeface="汉仪君黑-35W" panose="00020600040101010101" charset="-122"/>
              </a:defRPr>
            </a:lvl1pPr>
            <a:lvl2pPr>
              <a:defRPr>
                <a:solidFill>
                  <a:schemeClr val="tx1"/>
                </a:solidFill>
                <a:latin typeface="Arial" panose="020B0604020202020204" pitchFamily="34" charset="0"/>
                <a:ea typeface="汉仪君黑-35W" panose="00020600040101010101" charset="-122"/>
              </a:defRPr>
            </a:lvl2pPr>
            <a:lvl3pPr>
              <a:defRPr>
                <a:solidFill>
                  <a:schemeClr val="tx1"/>
                </a:solidFill>
                <a:latin typeface="Arial" panose="020B0604020202020204" pitchFamily="34" charset="0"/>
                <a:ea typeface="汉仪君黑-35W" panose="00020600040101010101" charset="-122"/>
              </a:defRPr>
            </a:lvl3pPr>
            <a:lvl4pPr>
              <a:defRPr>
                <a:solidFill>
                  <a:schemeClr val="tx1"/>
                </a:solidFill>
                <a:latin typeface="Arial" panose="020B0604020202020204" pitchFamily="34" charset="0"/>
                <a:ea typeface="汉仪君黑-35W" panose="00020600040101010101" charset="-122"/>
              </a:defRPr>
            </a:lvl4pPr>
            <a:lvl5pPr>
              <a:defRPr>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p:txBody>
          <a:bodyPr/>
          <a:lstStyle>
            <a:lvl1pPr>
              <a:defRPr>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lt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a:p>
        </p:txBody>
      </p:sp>
      <p:sp>
        <p:nvSpPr>
          <p:cNvPr id="6" name="标题 2"/>
          <p:cNvSpPr/>
          <p:nvPr>
            <p:ph type="title" idx="1" hasCustomPrompt="1"/>
            <p:custDataLst>
              <p:tags r:id="rId7"/>
            </p:custDataLst>
          </p:nvPr>
        </p:nvSpPr>
        <p:spPr>
          <a:xfrm>
            <a:off x="1014072" y="2012005"/>
            <a:ext cx="5194185" cy="1329055"/>
          </a:xfrm>
          <a:noFill/>
        </p:spPr>
        <p:txBody>
          <a:bodyPr vert="horz" wrap="square" lIns="0" tIns="0" rIns="0" bIns="0" rtlCol="0" anchor="ctr" anchorCtr="0">
            <a:normAutofit/>
          </a:bodyPr>
          <a:lstStyle>
            <a:lvl1pPr marL="0" marR="0" algn="l" defTabSz="914400" rtl="0" eaLnBrk="1" fontAlgn="auto" latinLnBrk="0" hangingPunct="0">
              <a:lnSpc>
                <a:spcPct val="120000"/>
              </a:lnSpc>
              <a:spcBef>
                <a:spcPts val="0"/>
              </a:spcBef>
              <a:spcAft>
                <a:spcPts val="0"/>
              </a:spcAft>
              <a:buClrTx/>
              <a:buSzTx/>
              <a:buFontTx/>
              <a:buNone/>
              <a:defRPr kumimoji="0" lang="zh-CN" altLang="en-US" sz="7200" b="0" i="0" u="none" strike="noStrike" kern="0" cap="none" spc="0" normalizeH="0" baseline="0" noProof="1" dirty="0">
                <a:ln>
                  <a:noFill/>
                </a:ln>
                <a:solidFill>
                  <a:srgbClr val="000000"/>
                </a:solidFill>
                <a:effectLst/>
                <a:uFillTx/>
                <a:latin typeface="Arial" panose="020B0604020202020204" pitchFamily="34" charset="0"/>
                <a:ea typeface="汉仪趣黑简" panose="00020600040101010101" charset="-122"/>
                <a:cs typeface="+mj-cs"/>
                <a:sym typeface="+mn-ea"/>
              </a:defRPr>
            </a:lvl1pPr>
          </a:lstStyle>
          <a:p>
            <a:pPr lvl="0"/>
            <a:r>
              <a:rPr>
                <a:sym typeface="+mn-ea"/>
              </a:rPr>
              <a:t>编辑标题</a:t>
            </a:r>
            <a:endParaRPr>
              <a:sym typeface="+mn-ea"/>
            </a:endParaRPr>
          </a:p>
        </p:txBody>
      </p:sp>
      <p:sp>
        <p:nvSpPr>
          <p:cNvPr id="7" name="文本占位符 3"/>
          <p:cNvSpPr/>
          <p:nvPr>
            <p:ph type="subTitle" idx="2" hasCustomPrompt="1"/>
            <p:custDataLst>
              <p:tags r:id="rId8"/>
            </p:custDataLst>
          </p:nvPr>
        </p:nvSpPr>
        <p:spPr>
          <a:xfrm>
            <a:off x="1014072" y="1149642"/>
            <a:ext cx="5194185" cy="808386"/>
          </a:xfrm>
          <a:noFill/>
        </p:spPr>
        <p:txBody>
          <a:bodyPr vert="horz" wrap="square" lIns="0" tIns="0" rIns="0" bIns="0" rtlCol="0" anchor="b">
            <a:normAutofit/>
          </a:bodyPr>
          <a:lstStyle>
            <a:lvl1pPr marL="0" marR="0" indent="-228600" algn="l" defTabSz="914400" rtl="0" eaLnBrk="1" fontAlgn="auto" latinLnBrk="0" hangingPunct="0">
              <a:lnSpc>
                <a:spcPct val="120000"/>
              </a:lnSpc>
              <a:spcBef>
                <a:spcPts val="0"/>
              </a:spcBef>
              <a:spcAft>
                <a:spcPts val="0"/>
              </a:spcAft>
              <a:buClrTx/>
              <a:buSzTx/>
              <a:buFontTx/>
              <a:buNone/>
              <a:defRPr kumimoji="0" lang="zh-CN" altLang="en-US" sz="3400" b="0" i="0" u="none" strike="noStrike" kern="0" cap="none" spc="0" normalizeH="0" baseline="0" noProof="1" dirty="0">
                <a:ln>
                  <a:noFill/>
                </a:ln>
                <a:solidFill>
                  <a:srgbClr val="000000"/>
                </a:solidFill>
                <a:effectLst/>
                <a:uFillTx/>
                <a:latin typeface="Arial" panose="020B0604020202020204" pitchFamily="34" charset="0"/>
                <a:ea typeface="汉仪君黑-35W" panose="00020600040101010101" charset="-122"/>
                <a:cs typeface="+mj-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7"/>
          <p:cNvSpPr txBox="1"/>
          <p:nvPr>
            <p:ph type="body" idx="3" hasCustomPrompt="1"/>
            <p:custDataLst>
              <p:tags r:id="rId9"/>
            </p:custDataLst>
          </p:nvPr>
        </p:nvSpPr>
        <p:spPr>
          <a:xfrm>
            <a:off x="1041369" y="3521006"/>
            <a:ext cx="5012583" cy="859270"/>
          </a:xfrm>
          <a:noFill/>
        </p:spPr>
        <p:txBody>
          <a:bodyPr wrap="square" lIns="0" tIns="0" rIns="0" bIns="0" rtlCol="0">
            <a:normAutofit/>
          </a:bodyPr>
          <a:lstStyle>
            <a:lvl1pPr marL="0" marR="0" algn="l" defTabSz="914400" rtl="0" eaLnBrk="1" fontAlgn="auto" latinLnBrk="0" hangingPunct="1">
              <a:lnSpc>
                <a:spcPct val="120000"/>
              </a:lnSpc>
              <a:buClrTx/>
              <a:buSzTx/>
              <a:buFontTx/>
              <a:buNone/>
              <a:defRPr kumimoji="0" lang="zh-CN" altLang="en-US" sz="1600" b="0" i="0" u="none" strike="noStrike" kern="1200" cap="none" spc="0" normalizeH="0" baseline="0" noProof="1" dirty="0">
                <a:solidFill>
                  <a:srgbClr val="000000"/>
                </a:solidFill>
                <a:uFillTx/>
                <a:latin typeface="Arial" panose="020B0604020202020204" pitchFamily="34" charset="0"/>
                <a:ea typeface="汉仪君黑-35W" panose="00020600040101010101" charset="-122"/>
                <a:cs typeface="+mn-cs"/>
                <a:sym typeface="+mn-ea"/>
              </a:defRPr>
            </a:lvl1pPr>
          </a:lstStyle>
          <a:p>
            <a:pPr lvl="0"/>
            <a:r>
              <a:rPr>
                <a:sym typeface="+mn-ea"/>
              </a:rPr>
              <a:t>单击此处添加文本</a:t>
            </a:r>
            <a:endParaRPr>
              <a:sym typeface="+mn-ea"/>
            </a:endParaRPr>
          </a:p>
        </p:txBody>
      </p:sp>
      <p:sp>
        <p:nvSpPr>
          <p:cNvPr id="9" name="文本占位符 8"/>
          <p:cNvSpPr/>
          <p:nvPr>
            <p:ph type="body" idx="5" hasCustomPrompt="1"/>
            <p:custDataLst>
              <p:tags r:id="rId10"/>
            </p:custDataLst>
          </p:nvPr>
        </p:nvSpPr>
        <p:spPr>
          <a:xfrm flipH="1">
            <a:off x="1065463" y="5144212"/>
            <a:ext cx="2234274" cy="547511"/>
          </a:xfr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lvl1pPr marL="0" marR="0" algn="l" defTabSz="914400" rtl="0" eaLnBrk="1" fontAlgn="auto" latinLnBrk="0" hangingPunct="1">
              <a:lnSpc>
                <a:spcPct val="100000"/>
              </a:lnSpc>
              <a:buClrTx/>
              <a:buSzTx/>
              <a:buFontTx/>
              <a:buNone/>
              <a:defRPr kumimoji="0" lang="zh-CN" altLang="en-US" sz="1800" b="0" i="0" u="none" strike="noStrike" kern="1200" cap="none" spc="0" normalizeH="0" baseline="0" noProof="1" dirty="0">
                <a:solidFill>
                  <a:schemeClr val="lt1">
                    <a:lumMod val="50000"/>
                  </a:schemeClr>
                </a:solidFill>
                <a:latin typeface="Arial" panose="020B0604020202020204" pitchFamily="34" charset="0"/>
                <a:ea typeface="汉仪君黑-35W" panose="00020600040101010101" charset="-122"/>
                <a:cs typeface="+mn-cs"/>
              </a:defRPr>
            </a:lvl1pPr>
          </a:lstStyle>
          <a:p>
            <a:pPr lvl="0"/>
            <a:r>
              <a:rPr>
                <a:sym typeface="+mn-ea"/>
              </a:rPr>
              <a:t>单击此处添加文本</a:t>
            </a:r>
            <a:endParaRPr>
              <a:sym typeface="+mn-ea"/>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4823460" cy="686625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君黑-35W"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2664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5029201"/>
            <a:ext cx="12192000" cy="1828799"/>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君黑-35W"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君黑-35W"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君黑-35W" panose="00020600040101010101" charset="-122"/>
              </a:defRPr>
            </a:lvl1pPr>
            <a:lvl2pPr>
              <a:defRPr baseline="0">
                <a:solidFill>
                  <a:schemeClr val="tx1"/>
                </a:solidFill>
                <a:latin typeface="Arial" panose="020B0604020202020204" pitchFamily="34" charset="0"/>
                <a:ea typeface="汉仪君黑-35W" panose="00020600040101010101" charset="-122"/>
              </a:defRPr>
            </a:lvl2pPr>
            <a:lvl3pPr>
              <a:defRPr baseline="0">
                <a:solidFill>
                  <a:schemeClr val="tx1"/>
                </a:solidFill>
                <a:latin typeface="Arial" panose="020B0604020202020204" pitchFamily="34" charset="0"/>
                <a:ea typeface="汉仪君黑-35W" panose="00020600040101010101" charset="-122"/>
              </a:defRPr>
            </a:lvl3pPr>
            <a:lvl4pPr>
              <a:defRPr baseline="0">
                <a:solidFill>
                  <a:schemeClr val="tx1"/>
                </a:solidFill>
                <a:latin typeface="Arial" panose="020B0604020202020204" pitchFamily="34" charset="0"/>
                <a:ea typeface="汉仪君黑-35W" panose="00020600040101010101" charset="-122"/>
              </a:defRPr>
            </a:lvl4pPr>
            <a:lvl5pPr>
              <a:defRPr baseline="0">
                <a:solidFill>
                  <a:schemeClr val="tx1"/>
                </a:solidFill>
                <a:latin typeface="Arial" panose="020B0604020202020204" pitchFamily="34" charset="0"/>
                <a:ea typeface="汉仪君黑-35W"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君黑-35W"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33.xml"/><Relationship Id="rId23" Type="http://schemas.openxmlformats.org/officeDocument/2006/relationships/tags" Target="../tags/tag132.xml"/><Relationship Id="rId22" Type="http://schemas.openxmlformats.org/officeDocument/2006/relationships/tags" Target="../tags/tag131.xml"/><Relationship Id="rId21" Type="http://schemas.openxmlformats.org/officeDocument/2006/relationships/tags" Target="../tags/tag130.xml"/><Relationship Id="rId20" Type="http://schemas.openxmlformats.org/officeDocument/2006/relationships/tags" Target="../tags/tag129.xml"/><Relationship Id="rId2" Type="http://schemas.openxmlformats.org/officeDocument/2006/relationships/slideLayout" Target="../slideLayouts/slideLayout13.xml"/><Relationship Id="rId19" Type="http://schemas.openxmlformats.org/officeDocument/2006/relationships/tags" Target="../tags/tag128.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5" Type="http://schemas.openxmlformats.org/officeDocument/2006/relationships/theme" Target="../theme/theme3.xml"/><Relationship Id="rId24" Type="http://schemas.openxmlformats.org/officeDocument/2006/relationships/tags" Target="../tags/tag266.xml"/><Relationship Id="rId23" Type="http://schemas.openxmlformats.org/officeDocument/2006/relationships/tags" Target="../tags/tag265.xml"/><Relationship Id="rId22" Type="http://schemas.openxmlformats.org/officeDocument/2006/relationships/tags" Target="../tags/tag264.xml"/><Relationship Id="rId21" Type="http://schemas.openxmlformats.org/officeDocument/2006/relationships/tags" Target="../tags/tag263.xml"/><Relationship Id="rId20" Type="http://schemas.openxmlformats.org/officeDocument/2006/relationships/tags" Target="../tags/tag262.xml"/><Relationship Id="rId2" Type="http://schemas.openxmlformats.org/officeDocument/2006/relationships/slideLayout" Target="../slideLayouts/slideLayout31.xml"/><Relationship Id="rId19" Type="http://schemas.openxmlformats.org/officeDocument/2006/relationships/tags" Target="../tags/tag261.xml"/><Relationship Id="rId18" Type="http://schemas.openxmlformats.org/officeDocument/2006/relationships/slideLayout" Target="../slideLayouts/slideLayout47.xml"/><Relationship Id="rId17" Type="http://schemas.openxmlformats.org/officeDocument/2006/relationships/slideLayout" Target="../slideLayouts/slideLayout46.xml"/><Relationship Id="rId16" Type="http://schemas.openxmlformats.org/officeDocument/2006/relationships/slideLayout" Target="../slideLayouts/slideLayout45.xml"/><Relationship Id="rId15" Type="http://schemas.openxmlformats.org/officeDocument/2006/relationships/slideLayout" Target="../slideLayouts/slideLayout44.xml"/><Relationship Id="rId14" Type="http://schemas.openxmlformats.org/officeDocument/2006/relationships/slideLayout" Target="../slideLayouts/slideLayout43.xml"/><Relationship Id="rId13" Type="http://schemas.openxmlformats.org/officeDocument/2006/relationships/slideLayout" Target="../slideLayouts/slideLayout42.xml"/><Relationship Id="rId12" Type="http://schemas.openxmlformats.org/officeDocument/2006/relationships/slideLayout" Target="../slideLayouts/slideLayout41.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6.xml"/><Relationship Id="rId8" Type="http://schemas.openxmlformats.org/officeDocument/2006/relationships/slideLayout" Target="../slideLayouts/slideLayout55.xml"/><Relationship Id="rId7" Type="http://schemas.openxmlformats.org/officeDocument/2006/relationships/slideLayout" Target="../slideLayouts/slideLayout54.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 Id="rId3" Type="http://schemas.openxmlformats.org/officeDocument/2006/relationships/slideLayout" Target="../slideLayouts/slideLayout50.xml"/><Relationship Id="rId25" Type="http://schemas.openxmlformats.org/officeDocument/2006/relationships/theme" Target="../theme/theme4.xml"/><Relationship Id="rId24" Type="http://schemas.openxmlformats.org/officeDocument/2006/relationships/tags" Target="../tags/tag399.xml"/><Relationship Id="rId23" Type="http://schemas.openxmlformats.org/officeDocument/2006/relationships/tags" Target="../tags/tag398.xml"/><Relationship Id="rId22" Type="http://schemas.openxmlformats.org/officeDocument/2006/relationships/tags" Target="../tags/tag397.xml"/><Relationship Id="rId21" Type="http://schemas.openxmlformats.org/officeDocument/2006/relationships/tags" Target="../tags/tag396.xml"/><Relationship Id="rId20" Type="http://schemas.openxmlformats.org/officeDocument/2006/relationships/tags" Target="../tags/tag395.xml"/><Relationship Id="rId2" Type="http://schemas.openxmlformats.org/officeDocument/2006/relationships/slideLayout" Target="../slideLayouts/slideLayout49.xml"/><Relationship Id="rId19" Type="http://schemas.openxmlformats.org/officeDocument/2006/relationships/tags" Target="../tags/tag394.xml"/><Relationship Id="rId18" Type="http://schemas.openxmlformats.org/officeDocument/2006/relationships/slideLayout" Target="../slideLayouts/slideLayout65.xml"/><Relationship Id="rId17" Type="http://schemas.openxmlformats.org/officeDocument/2006/relationships/slideLayout" Target="../slideLayouts/slideLayout64.xml"/><Relationship Id="rId16" Type="http://schemas.openxmlformats.org/officeDocument/2006/relationships/slideLayout" Target="../slideLayouts/slideLayout63.xml"/><Relationship Id="rId15" Type="http://schemas.openxmlformats.org/officeDocument/2006/relationships/slideLayout" Target="../slideLayouts/slideLayout62.xml"/><Relationship Id="rId14" Type="http://schemas.openxmlformats.org/officeDocument/2006/relationships/slideLayout" Target="../slideLayouts/slideLayout61.xml"/><Relationship Id="rId13" Type="http://schemas.openxmlformats.org/officeDocument/2006/relationships/slideLayout" Target="../slideLayouts/slideLayout60.xml"/><Relationship Id="rId12" Type="http://schemas.openxmlformats.org/officeDocument/2006/relationships/slideLayout" Target="../slideLayouts/slideLayout59.xml"/><Relationship Id="rId11" Type="http://schemas.openxmlformats.org/officeDocument/2006/relationships/slideLayout" Target="../slideLayouts/slideLayout58.xml"/><Relationship Id="rId10" Type="http://schemas.openxmlformats.org/officeDocument/2006/relationships/slideLayout" Target="../slideLayouts/slideLayout57.xml"/><Relationship Id="rId1"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4.xml"/><Relationship Id="rId8" Type="http://schemas.openxmlformats.org/officeDocument/2006/relationships/slideLayout" Target="../slideLayouts/slideLayout73.xml"/><Relationship Id="rId7" Type="http://schemas.openxmlformats.org/officeDocument/2006/relationships/slideLayout" Target="../slideLayouts/slideLayout72.xml"/><Relationship Id="rId6" Type="http://schemas.openxmlformats.org/officeDocument/2006/relationships/slideLayout" Target="../slideLayouts/slideLayout71.xml"/><Relationship Id="rId5" Type="http://schemas.openxmlformats.org/officeDocument/2006/relationships/slideLayout" Target="../slideLayouts/slideLayout70.xml"/><Relationship Id="rId4" Type="http://schemas.openxmlformats.org/officeDocument/2006/relationships/slideLayout" Target="../slideLayouts/slideLayout69.xml"/><Relationship Id="rId3" Type="http://schemas.openxmlformats.org/officeDocument/2006/relationships/slideLayout" Target="../slideLayouts/slideLayout68.xml"/><Relationship Id="rId25" Type="http://schemas.openxmlformats.org/officeDocument/2006/relationships/theme" Target="../theme/theme5.xml"/><Relationship Id="rId24" Type="http://schemas.openxmlformats.org/officeDocument/2006/relationships/tags" Target="../tags/tag532.xml"/><Relationship Id="rId23" Type="http://schemas.openxmlformats.org/officeDocument/2006/relationships/tags" Target="../tags/tag531.xml"/><Relationship Id="rId22" Type="http://schemas.openxmlformats.org/officeDocument/2006/relationships/tags" Target="../tags/tag530.xml"/><Relationship Id="rId21" Type="http://schemas.openxmlformats.org/officeDocument/2006/relationships/tags" Target="../tags/tag529.xml"/><Relationship Id="rId20" Type="http://schemas.openxmlformats.org/officeDocument/2006/relationships/tags" Target="../tags/tag528.xml"/><Relationship Id="rId2" Type="http://schemas.openxmlformats.org/officeDocument/2006/relationships/slideLayout" Target="../slideLayouts/slideLayout67.xml"/><Relationship Id="rId19" Type="http://schemas.openxmlformats.org/officeDocument/2006/relationships/tags" Target="../tags/tag527.xml"/><Relationship Id="rId18" Type="http://schemas.openxmlformats.org/officeDocument/2006/relationships/slideLayout" Target="../slideLayouts/slideLayout83.xml"/><Relationship Id="rId17" Type="http://schemas.openxmlformats.org/officeDocument/2006/relationships/slideLayout" Target="../slideLayouts/slideLayout82.xml"/><Relationship Id="rId16" Type="http://schemas.openxmlformats.org/officeDocument/2006/relationships/slideLayout" Target="../slideLayouts/slideLayout81.xml"/><Relationship Id="rId15" Type="http://schemas.openxmlformats.org/officeDocument/2006/relationships/slideLayout" Target="../slideLayouts/slideLayout80.xml"/><Relationship Id="rId14" Type="http://schemas.openxmlformats.org/officeDocument/2006/relationships/slideLayout" Target="../slideLayouts/slideLayout79.xml"/><Relationship Id="rId13" Type="http://schemas.openxmlformats.org/officeDocument/2006/relationships/slideLayout" Target="../slideLayouts/slideLayout78.xml"/><Relationship Id="rId12" Type="http://schemas.openxmlformats.org/officeDocument/2006/relationships/slideLayout" Target="../slideLayouts/slideLayout77.xml"/><Relationship Id="rId11" Type="http://schemas.openxmlformats.org/officeDocument/2006/relationships/slideLayout" Target="../slideLayouts/slideLayout76.xml"/><Relationship Id="rId10" Type="http://schemas.openxmlformats.org/officeDocument/2006/relationships/slideLayout" Target="../slideLayouts/slideLayout75.xml"/><Relationship Id="rId1" Type="http://schemas.openxmlformats.org/officeDocument/2006/relationships/slideLayout" Target="../slideLayouts/slideLayout66.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92.xml"/><Relationship Id="rId8" Type="http://schemas.openxmlformats.org/officeDocument/2006/relationships/slideLayout" Target="../slideLayouts/slideLayout91.xml"/><Relationship Id="rId7" Type="http://schemas.openxmlformats.org/officeDocument/2006/relationships/slideLayout" Target="../slideLayouts/slideLayout90.xml"/><Relationship Id="rId6" Type="http://schemas.openxmlformats.org/officeDocument/2006/relationships/slideLayout" Target="../slideLayouts/slideLayout89.xml"/><Relationship Id="rId5" Type="http://schemas.openxmlformats.org/officeDocument/2006/relationships/slideLayout" Target="../slideLayouts/slideLayout88.xml"/><Relationship Id="rId4" Type="http://schemas.openxmlformats.org/officeDocument/2006/relationships/slideLayout" Target="../slideLayouts/slideLayout87.xml"/><Relationship Id="rId3" Type="http://schemas.openxmlformats.org/officeDocument/2006/relationships/slideLayout" Target="../slideLayouts/slideLayout86.xml"/><Relationship Id="rId25" Type="http://schemas.openxmlformats.org/officeDocument/2006/relationships/theme" Target="../theme/theme6.xml"/><Relationship Id="rId24" Type="http://schemas.openxmlformats.org/officeDocument/2006/relationships/tags" Target="../tags/tag665.xml"/><Relationship Id="rId23" Type="http://schemas.openxmlformats.org/officeDocument/2006/relationships/tags" Target="../tags/tag664.xml"/><Relationship Id="rId22" Type="http://schemas.openxmlformats.org/officeDocument/2006/relationships/tags" Target="../tags/tag663.xml"/><Relationship Id="rId21" Type="http://schemas.openxmlformats.org/officeDocument/2006/relationships/tags" Target="../tags/tag662.xml"/><Relationship Id="rId20" Type="http://schemas.openxmlformats.org/officeDocument/2006/relationships/tags" Target="../tags/tag661.xml"/><Relationship Id="rId2" Type="http://schemas.openxmlformats.org/officeDocument/2006/relationships/slideLayout" Target="../slideLayouts/slideLayout85.xml"/><Relationship Id="rId19" Type="http://schemas.openxmlformats.org/officeDocument/2006/relationships/tags" Target="../tags/tag660.xml"/><Relationship Id="rId18" Type="http://schemas.openxmlformats.org/officeDocument/2006/relationships/slideLayout" Target="../slideLayouts/slideLayout101.xml"/><Relationship Id="rId17" Type="http://schemas.openxmlformats.org/officeDocument/2006/relationships/slideLayout" Target="../slideLayouts/slideLayout100.xml"/><Relationship Id="rId16" Type="http://schemas.openxmlformats.org/officeDocument/2006/relationships/slideLayout" Target="../slideLayouts/slideLayout99.xml"/><Relationship Id="rId15" Type="http://schemas.openxmlformats.org/officeDocument/2006/relationships/slideLayout" Target="../slideLayouts/slideLayout98.xml"/><Relationship Id="rId14" Type="http://schemas.openxmlformats.org/officeDocument/2006/relationships/slideLayout" Target="../slideLayouts/slideLayout97.xml"/><Relationship Id="rId13" Type="http://schemas.openxmlformats.org/officeDocument/2006/relationships/slideLayout" Target="../slideLayouts/slideLayout96.xml"/><Relationship Id="rId12" Type="http://schemas.openxmlformats.org/officeDocument/2006/relationships/slideLayout" Target="../slideLayouts/slideLayout95.xml"/><Relationship Id="rId11" Type="http://schemas.openxmlformats.org/officeDocument/2006/relationships/slideLayout" Target="../slideLayouts/slideLayout94.xml"/><Relationship Id="rId10" Type="http://schemas.openxmlformats.org/officeDocument/2006/relationships/slideLayout" Target="../slideLayouts/slideLayout93.xml"/><Relationship Id="rId1" Type="http://schemas.openxmlformats.org/officeDocument/2006/relationships/slideLayout" Target="../slideLayouts/slideLayout84.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110.xml"/><Relationship Id="rId8" Type="http://schemas.openxmlformats.org/officeDocument/2006/relationships/slideLayout" Target="../slideLayouts/slideLayout109.xml"/><Relationship Id="rId7" Type="http://schemas.openxmlformats.org/officeDocument/2006/relationships/slideLayout" Target="../slideLayouts/slideLayout108.xml"/><Relationship Id="rId6" Type="http://schemas.openxmlformats.org/officeDocument/2006/relationships/slideLayout" Target="../slideLayouts/slideLayout107.xml"/><Relationship Id="rId5" Type="http://schemas.openxmlformats.org/officeDocument/2006/relationships/slideLayout" Target="../slideLayouts/slideLayout106.xml"/><Relationship Id="rId4" Type="http://schemas.openxmlformats.org/officeDocument/2006/relationships/slideLayout" Target="../slideLayouts/slideLayout105.xml"/><Relationship Id="rId3" Type="http://schemas.openxmlformats.org/officeDocument/2006/relationships/slideLayout" Target="../slideLayouts/slideLayout104.xml"/><Relationship Id="rId25" Type="http://schemas.openxmlformats.org/officeDocument/2006/relationships/theme" Target="../theme/theme7.xml"/><Relationship Id="rId24" Type="http://schemas.openxmlformats.org/officeDocument/2006/relationships/tags" Target="../tags/tag798.xml"/><Relationship Id="rId23" Type="http://schemas.openxmlformats.org/officeDocument/2006/relationships/tags" Target="../tags/tag797.xml"/><Relationship Id="rId22" Type="http://schemas.openxmlformats.org/officeDocument/2006/relationships/tags" Target="../tags/tag796.xml"/><Relationship Id="rId21" Type="http://schemas.openxmlformats.org/officeDocument/2006/relationships/tags" Target="../tags/tag795.xml"/><Relationship Id="rId20" Type="http://schemas.openxmlformats.org/officeDocument/2006/relationships/tags" Target="../tags/tag794.xml"/><Relationship Id="rId2" Type="http://schemas.openxmlformats.org/officeDocument/2006/relationships/slideLayout" Target="../slideLayouts/slideLayout103.xml"/><Relationship Id="rId19" Type="http://schemas.openxmlformats.org/officeDocument/2006/relationships/tags" Target="../tags/tag793.xml"/><Relationship Id="rId18" Type="http://schemas.openxmlformats.org/officeDocument/2006/relationships/slideLayout" Target="../slideLayouts/slideLayout119.xml"/><Relationship Id="rId17" Type="http://schemas.openxmlformats.org/officeDocument/2006/relationships/slideLayout" Target="../slideLayouts/slideLayout118.xml"/><Relationship Id="rId16" Type="http://schemas.openxmlformats.org/officeDocument/2006/relationships/slideLayout" Target="../slideLayouts/slideLayout117.xml"/><Relationship Id="rId15" Type="http://schemas.openxmlformats.org/officeDocument/2006/relationships/slideLayout" Target="../slideLayouts/slideLayout116.xml"/><Relationship Id="rId14" Type="http://schemas.openxmlformats.org/officeDocument/2006/relationships/slideLayout" Target="../slideLayouts/slideLayout115.xml"/><Relationship Id="rId13" Type="http://schemas.openxmlformats.org/officeDocument/2006/relationships/slideLayout" Target="../slideLayouts/slideLayout114.xml"/><Relationship Id="rId12" Type="http://schemas.openxmlformats.org/officeDocument/2006/relationships/slideLayout" Target="../slideLayouts/slideLayout113.xml"/><Relationship Id="rId11" Type="http://schemas.openxmlformats.org/officeDocument/2006/relationships/slideLayout" Target="../slideLayouts/slideLayout112.xml"/><Relationship Id="rId10" Type="http://schemas.openxmlformats.org/officeDocument/2006/relationships/slideLayout" Target="../slideLayouts/slideLayout111.xml"/><Relationship Id="rId1" Type="http://schemas.openxmlformats.org/officeDocument/2006/relationships/slideLayout" Target="../slideLayouts/slideLayout102.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28.xml"/><Relationship Id="rId8" Type="http://schemas.openxmlformats.org/officeDocument/2006/relationships/slideLayout" Target="../slideLayouts/slideLayout127.xml"/><Relationship Id="rId7" Type="http://schemas.openxmlformats.org/officeDocument/2006/relationships/slideLayout" Target="../slideLayouts/slideLayout126.xml"/><Relationship Id="rId6" Type="http://schemas.openxmlformats.org/officeDocument/2006/relationships/slideLayout" Target="../slideLayouts/slideLayout125.xml"/><Relationship Id="rId5" Type="http://schemas.openxmlformats.org/officeDocument/2006/relationships/slideLayout" Target="../slideLayouts/slideLayout124.xml"/><Relationship Id="rId4" Type="http://schemas.openxmlformats.org/officeDocument/2006/relationships/slideLayout" Target="../slideLayouts/slideLayout123.xml"/><Relationship Id="rId3" Type="http://schemas.openxmlformats.org/officeDocument/2006/relationships/slideLayout" Target="../slideLayouts/slideLayout122.xml"/><Relationship Id="rId25" Type="http://schemas.openxmlformats.org/officeDocument/2006/relationships/theme" Target="../theme/theme8.xml"/><Relationship Id="rId24" Type="http://schemas.openxmlformats.org/officeDocument/2006/relationships/tags" Target="../tags/tag931.xml"/><Relationship Id="rId23" Type="http://schemas.openxmlformats.org/officeDocument/2006/relationships/tags" Target="../tags/tag930.xml"/><Relationship Id="rId22" Type="http://schemas.openxmlformats.org/officeDocument/2006/relationships/tags" Target="../tags/tag929.xml"/><Relationship Id="rId21" Type="http://schemas.openxmlformats.org/officeDocument/2006/relationships/tags" Target="../tags/tag928.xml"/><Relationship Id="rId20" Type="http://schemas.openxmlformats.org/officeDocument/2006/relationships/tags" Target="../tags/tag927.xml"/><Relationship Id="rId2" Type="http://schemas.openxmlformats.org/officeDocument/2006/relationships/slideLayout" Target="../slideLayouts/slideLayout121.xml"/><Relationship Id="rId19" Type="http://schemas.openxmlformats.org/officeDocument/2006/relationships/tags" Target="../tags/tag926.xml"/><Relationship Id="rId18" Type="http://schemas.openxmlformats.org/officeDocument/2006/relationships/slideLayout" Target="../slideLayouts/slideLayout137.xml"/><Relationship Id="rId17" Type="http://schemas.openxmlformats.org/officeDocument/2006/relationships/slideLayout" Target="../slideLayouts/slideLayout136.xml"/><Relationship Id="rId16" Type="http://schemas.openxmlformats.org/officeDocument/2006/relationships/slideLayout" Target="../slideLayouts/slideLayout135.xml"/><Relationship Id="rId15" Type="http://schemas.openxmlformats.org/officeDocument/2006/relationships/slideLayout" Target="../slideLayouts/slideLayout134.xml"/><Relationship Id="rId14" Type="http://schemas.openxmlformats.org/officeDocument/2006/relationships/slideLayout" Target="../slideLayouts/slideLayout133.xml"/><Relationship Id="rId13" Type="http://schemas.openxmlformats.org/officeDocument/2006/relationships/slideLayout" Target="../slideLayouts/slideLayout132.xml"/><Relationship Id="rId12" Type="http://schemas.openxmlformats.org/officeDocument/2006/relationships/slideLayout" Target="../slideLayouts/slideLayout131.xml"/><Relationship Id="rId11" Type="http://schemas.openxmlformats.org/officeDocument/2006/relationships/slideLayout" Target="../slideLayouts/slideLayout130.xml"/><Relationship Id="rId10" Type="http://schemas.openxmlformats.org/officeDocument/2006/relationships/slideLayout" Target="../slideLayouts/slideLayout129.xml"/><Relationship Id="rId1" Type="http://schemas.openxmlformats.org/officeDocument/2006/relationships/slideLayout" Target="../slideLayouts/slideLayout1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78EC0E-2A9F-4AB8-87A9-0785BE166EC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F550A7-9FB6-45F7-96D6-6B24BFACAA2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 id="2147483713" r:id="rId15"/>
    <p:sldLayoutId id="2147483714" r:id="rId16"/>
    <p:sldLayoutId id="2147483715" r:id="rId17"/>
    <p:sldLayoutId id="214748371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 id="2147483753" r:id="rId17"/>
    <p:sldLayoutId id="2147483754"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 id="2147483770" r:id="rId15"/>
    <p:sldLayoutId id="2147483771" r:id="rId16"/>
    <p:sldLayoutId id="2147483772" r:id="rId17"/>
    <p:sldLayoutId id="2147483773"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君黑-35W"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君黑-35W"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君黑-35W"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 id="2147483787" r:id="rId13"/>
    <p:sldLayoutId id="2147483788" r:id="rId14"/>
    <p:sldLayoutId id="2147483789" r:id="rId15"/>
    <p:sldLayoutId id="2147483790" r:id="rId16"/>
    <p:sldLayoutId id="2147483791" r:id="rId17"/>
    <p:sldLayoutId id="2147483792"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20.xml"/><Relationship Id="rId3" Type="http://schemas.openxmlformats.org/officeDocument/2006/relationships/tags" Target="../tags/tag934.xml"/><Relationship Id="rId2" Type="http://schemas.openxmlformats.org/officeDocument/2006/relationships/tags" Target="../tags/tag933.xml"/><Relationship Id="rId1" Type="http://schemas.openxmlformats.org/officeDocument/2006/relationships/tags" Target="../tags/tag932.xml"/></Relationships>
</file>

<file path=ppt/slides/_rels/slide10.xml.rels><?xml version="1.0" encoding="UTF-8" standalone="yes"?>
<Relationships xmlns="http://schemas.openxmlformats.org/package/2006/relationships"><Relationship Id="rId9" Type="http://schemas.openxmlformats.org/officeDocument/2006/relationships/tags" Target="../tags/tag983.xml"/><Relationship Id="rId8" Type="http://schemas.openxmlformats.org/officeDocument/2006/relationships/tags" Target="../tags/tag982.xml"/><Relationship Id="rId7" Type="http://schemas.openxmlformats.org/officeDocument/2006/relationships/tags" Target="../tags/tag981.xml"/><Relationship Id="rId6" Type="http://schemas.openxmlformats.org/officeDocument/2006/relationships/tags" Target="../tags/tag980.xml"/><Relationship Id="rId5" Type="http://schemas.openxmlformats.org/officeDocument/2006/relationships/tags" Target="../tags/tag979.xml"/><Relationship Id="rId4" Type="http://schemas.openxmlformats.org/officeDocument/2006/relationships/tags" Target="../tags/tag978.xml"/><Relationship Id="rId3" Type="http://schemas.openxmlformats.org/officeDocument/2006/relationships/tags" Target="../tags/tag977.xml"/><Relationship Id="rId2" Type="http://schemas.openxmlformats.org/officeDocument/2006/relationships/image" Target="../media/image16.jpeg"/><Relationship Id="rId12" Type="http://schemas.openxmlformats.org/officeDocument/2006/relationships/slideLayout" Target="../slideLayouts/slideLayout23.xml"/><Relationship Id="rId11" Type="http://schemas.openxmlformats.org/officeDocument/2006/relationships/tags" Target="../tags/tag985.xml"/><Relationship Id="rId10" Type="http://schemas.openxmlformats.org/officeDocument/2006/relationships/tags" Target="../tags/tag984.xml"/><Relationship Id="rId1" Type="http://schemas.openxmlformats.org/officeDocument/2006/relationships/tags" Target="../tags/tag976.xml"/></Relationships>
</file>

<file path=ppt/slides/_rels/slide11.xml.rels><?xml version="1.0" encoding="UTF-8" standalone="yes"?>
<Relationships xmlns="http://schemas.openxmlformats.org/package/2006/relationships"><Relationship Id="rId9" Type="http://schemas.openxmlformats.org/officeDocument/2006/relationships/tags" Target="../tags/tag992.xml"/><Relationship Id="rId8" Type="http://schemas.openxmlformats.org/officeDocument/2006/relationships/tags" Target="../tags/tag991.xml"/><Relationship Id="rId7" Type="http://schemas.openxmlformats.org/officeDocument/2006/relationships/image" Target="../media/image18.jpeg"/><Relationship Id="rId6" Type="http://schemas.openxmlformats.org/officeDocument/2006/relationships/tags" Target="../tags/tag990.xml"/><Relationship Id="rId5" Type="http://schemas.openxmlformats.org/officeDocument/2006/relationships/tags" Target="../tags/tag989.xml"/><Relationship Id="rId4" Type="http://schemas.openxmlformats.org/officeDocument/2006/relationships/tags" Target="../tags/tag988.xml"/><Relationship Id="rId3" Type="http://schemas.openxmlformats.org/officeDocument/2006/relationships/image" Target="../media/image17.jpeg"/><Relationship Id="rId2" Type="http://schemas.openxmlformats.org/officeDocument/2006/relationships/tags" Target="../tags/tag987.xml"/><Relationship Id="rId15" Type="http://schemas.openxmlformats.org/officeDocument/2006/relationships/slideLayout" Target="../slideLayouts/slideLayout23.xml"/><Relationship Id="rId14" Type="http://schemas.openxmlformats.org/officeDocument/2006/relationships/tags" Target="../tags/tag996.xml"/><Relationship Id="rId13" Type="http://schemas.openxmlformats.org/officeDocument/2006/relationships/tags" Target="../tags/tag995.xml"/><Relationship Id="rId12" Type="http://schemas.openxmlformats.org/officeDocument/2006/relationships/tags" Target="../tags/tag994.xml"/><Relationship Id="rId11" Type="http://schemas.openxmlformats.org/officeDocument/2006/relationships/image" Target="../media/image19.jpeg"/><Relationship Id="rId10" Type="http://schemas.openxmlformats.org/officeDocument/2006/relationships/tags" Target="../tags/tag993.xml"/><Relationship Id="rId1" Type="http://schemas.openxmlformats.org/officeDocument/2006/relationships/tags" Target="../tags/tag986.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8.xml"/><Relationship Id="rId2" Type="http://schemas.openxmlformats.org/officeDocument/2006/relationships/tags" Target="../tags/tag998.xml"/><Relationship Id="rId1" Type="http://schemas.openxmlformats.org/officeDocument/2006/relationships/tags" Target="../tags/tag997.xml"/></Relationships>
</file>

<file path=ppt/slides/_rels/slide13.xml.rels><?xml version="1.0" encoding="UTF-8" standalone="yes"?>
<Relationships xmlns="http://schemas.openxmlformats.org/package/2006/relationships"><Relationship Id="rId9" Type="http://schemas.openxmlformats.org/officeDocument/2006/relationships/tags" Target="../tags/tag1004.xml"/><Relationship Id="rId8" Type="http://schemas.openxmlformats.org/officeDocument/2006/relationships/tags" Target="../tags/tag1003.xml"/><Relationship Id="rId7" Type="http://schemas.openxmlformats.org/officeDocument/2006/relationships/image" Target="../media/image22.jpeg"/><Relationship Id="rId6" Type="http://schemas.openxmlformats.org/officeDocument/2006/relationships/tags" Target="../tags/tag1002.xml"/><Relationship Id="rId5" Type="http://schemas.openxmlformats.org/officeDocument/2006/relationships/image" Target="../media/image21.jpeg"/><Relationship Id="rId4" Type="http://schemas.openxmlformats.org/officeDocument/2006/relationships/tags" Target="../tags/tag1001.xml"/><Relationship Id="rId3" Type="http://schemas.openxmlformats.org/officeDocument/2006/relationships/image" Target="../media/image20.jpeg"/><Relationship Id="rId2" Type="http://schemas.openxmlformats.org/officeDocument/2006/relationships/tags" Target="../tags/tag1000.xml"/><Relationship Id="rId16" Type="http://schemas.openxmlformats.org/officeDocument/2006/relationships/notesSlide" Target="../notesSlides/notesSlide2.xml"/><Relationship Id="rId15" Type="http://schemas.openxmlformats.org/officeDocument/2006/relationships/slideLayout" Target="../slideLayouts/slideLayout23.xml"/><Relationship Id="rId14" Type="http://schemas.openxmlformats.org/officeDocument/2006/relationships/tags" Target="../tags/tag1009.xml"/><Relationship Id="rId13" Type="http://schemas.openxmlformats.org/officeDocument/2006/relationships/tags" Target="../tags/tag1008.xml"/><Relationship Id="rId12" Type="http://schemas.openxmlformats.org/officeDocument/2006/relationships/tags" Target="../tags/tag1007.xml"/><Relationship Id="rId11" Type="http://schemas.openxmlformats.org/officeDocument/2006/relationships/tags" Target="../tags/tag1006.xml"/><Relationship Id="rId10" Type="http://schemas.openxmlformats.org/officeDocument/2006/relationships/tags" Target="../tags/tag1005.xml"/><Relationship Id="rId1" Type="http://schemas.openxmlformats.org/officeDocument/2006/relationships/tags" Target="../tags/tag999.xml"/></Relationships>
</file>

<file path=ppt/slides/_rels/slide14.xml.rels><?xml version="1.0" encoding="UTF-8" standalone="yes"?>
<Relationships xmlns="http://schemas.openxmlformats.org/package/2006/relationships"><Relationship Id="rId9" Type="http://schemas.openxmlformats.org/officeDocument/2006/relationships/tags" Target="../tags/tag1017.xml"/><Relationship Id="rId8" Type="http://schemas.openxmlformats.org/officeDocument/2006/relationships/tags" Target="../tags/tag1016.xml"/><Relationship Id="rId7" Type="http://schemas.openxmlformats.org/officeDocument/2006/relationships/tags" Target="../tags/tag1015.xml"/><Relationship Id="rId6" Type="http://schemas.openxmlformats.org/officeDocument/2006/relationships/tags" Target="../tags/tag1014.xml"/><Relationship Id="rId5" Type="http://schemas.openxmlformats.org/officeDocument/2006/relationships/tags" Target="../tags/tag1013.xml"/><Relationship Id="rId4" Type="http://schemas.openxmlformats.org/officeDocument/2006/relationships/tags" Target="../tags/tag1012.xml"/><Relationship Id="rId3" Type="http://schemas.openxmlformats.org/officeDocument/2006/relationships/image" Target="../media/image23.png"/><Relationship Id="rId2" Type="http://schemas.openxmlformats.org/officeDocument/2006/relationships/tags" Target="../tags/tag1011.xml"/><Relationship Id="rId19" Type="http://schemas.openxmlformats.org/officeDocument/2006/relationships/notesSlide" Target="../notesSlides/notesSlide3.xml"/><Relationship Id="rId18" Type="http://schemas.openxmlformats.org/officeDocument/2006/relationships/slideLayout" Target="../slideLayouts/slideLayout23.xml"/><Relationship Id="rId17" Type="http://schemas.openxmlformats.org/officeDocument/2006/relationships/tags" Target="../tags/tag1025.xml"/><Relationship Id="rId16" Type="http://schemas.openxmlformats.org/officeDocument/2006/relationships/tags" Target="../tags/tag1024.xml"/><Relationship Id="rId15" Type="http://schemas.openxmlformats.org/officeDocument/2006/relationships/tags" Target="../tags/tag1023.xml"/><Relationship Id="rId14" Type="http://schemas.openxmlformats.org/officeDocument/2006/relationships/tags" Target="../tags/tag1022.xml"/><Relationship Id="rId13" Type="http://schemas.openxmlformats.org/officeDocument/2006/relationships/tags" Target="../tags/tag1021.xml"/><Relationship Id="rId12" Type="http://schemas.openxmlformats.org/officeDocument/2006/relationships/tags" Target="../tags/tag1020.xml"/><Relationship Id="rId11" Type="http://schemas.openxmlformats.org/officeDocument/2006/relationships/tags" Target="../tags/tag1019.xml"/><Relationship Id="rId10" Type="http://schemas.openxmlformats.org/officeDocument/2006/relationships/tags" Target="../tags/tag1018.xml"/><Relationship Id="rId1" Type="http://schemas.openxmlformats.org/officeDocument/2006/relationships/tags" Target="../tags/tag1010.xml"/></Relationships>
</file>

<file path=ppt/slides/_rels/slide15.xml.rels><?xml version="1.0" encoding="UTF-8" standalone="yes"?>
<Relationships xmlns="http://schemas.openxmlformats.org/package/2006/relationships"><Relationship Id="rId9" Type="http://schemas.openxmlformats.org/officeDocument/2006/relationships/tags" Target="../tags/tag1032.xml"/><Relationship Id="rId8" Type="http://schemas.openxmlformats.org/officeDocument/2006/relationships/image" Target="../media/image25.jpeg"/><Relationship Id="rId7" Type="http://schemas.openxmlformats.org/officeDocument/2006/relationships/tags" Target="../tags/tag1031.xml"/><Relationship Id="rId6" Type="http://schemas.openxmlformats.org/officeDocument/2006/relationships/tags" Target="../tags/tag1030.xml"/><Relationship Id="rId5" Type="http://schemas.openxmlformats.org/officeDocument/2006/relationships/image" Target="../media/image24.jpeg"/><Relationship Id="rId4" Type="http://schemas.openxmlformats.org/officeDocument/2006/relationships/tags" Target="../tags/tag1029.xml"/><Relationship Id="rId3" Type="http://schemas.openxmlformats.org/officeDocument/2006/relationships/tags" Target="../tags/tag1028.xml"/><Relationship Id="rId2" Type="http://schemas.openxmlformats.org/officeDocument/2006/relationships/tags" Target="../tags/tag1027.xml"/><Relationship Id="rId18" Type="http://schemas.openxmlformats.org/officeDocument/2006/relationships/slideLayout" Target="../slideLayouts/slideLayout23.xml"/><Relationship Id="rId17" Type="http://schemas.openxmlformats.org/officeDocument/2006/relationships/tags" Target="../tags/tag1039.xml"/><Relationship Id="rId16" Type="http://schemas.openxmlformats.org/officeDocument/2006/relationships/tags" Target="../tags/tag1038.xml"/><Relationship Id="rId15" Type="http://schemas.openxmlformats.org/officeDocument/2006/relationships/tags" Target="../tags/tag1037.xml"/><Relationship Id="rId14" Type="http://schemas.openxmlformats.org/officeDocument/2006/relationships/tags" Target="../tags/tag1036.xml"/><Relationship Id="rId13" Type="http://schemas.openxmlformats.org/officeDocument/2006/relationships/image" Target="../media/image26.jpeg"/><Relationship Id="rId12" Type="http://schemas.openxmlformats.org/officeDocument/2006/relationships/tags" Target="../tags/tag1035.xml"/><Relationship Id="rId11" Type="http://schemas.openxmlformats.org/officeDocument/2006/relationships/tags" Target="../tags/tag1034.xml"/><Relationship Id="rId10" Type="http://schemas.openxmlformats.org/officeDocument/2006/relationships/tags" Target="../tags/tag1033.xml"/><Relationship Id="rId1" Type="http://schemas.openxmlformats.org/officeDocument/2006/relationships/tags" Target="../tags/tag1026.xml"/></Relationships>
</file>

<file path=ppt/slides/_rels/slide16.xml.rels><?xml version="1.0" encoding="UTF-8" standalone="yes"?>
<Relationships xmlns="http://schemas.openxmlformats.org/package/2006/relationships"><Relationship Id="rId9" Type="http://schemas.openxmlformats.org/officeDocument/2006/relationships/tags" Target="../tags/tag1047.xml"/><Relationship Id="rId8" Type="http://schemas.openxmlformats.org/officeDocument/2006/relationships/tags" Target="../tags/tag1046.xml"/><Relationship Id="rId7" Type="http://schemas.openxmlformats.org/officeDocument/2006/relationships/tags" Target="../tags/tag1045.xml"/><Relationship Id="rId6" Type="http://schemas.openxmlformats.org/officeDocument/2006/relationships/tags" Target="../tags/tag1044.xml"/><Relationship Id="rId5" Type="http://schemas.openxmlformats.org/officeDocument/2006/relationships/tags" Target="../tags/tag1043.xml"/><Relationship Id="rId4" Type="http://schemas.openxmlformats.org/officeDocument/2006/relationships/tags" Target="../tags/tag1042.xml"/><Relationship Id="rId3" Type="http://schemas.openxmlformats.org/officeDocument/2006/relationships/image" Target="../media/image27.jpeg"/><Relationship Id="rId2" Type="http://schemas.openxmlformats.org/officeDocument/2006/relationships/tags" Target="../tags/tag1041.xml"/><Relationship Id="rId19" Type="http://schemas.openxmlformats.org/officeDocument/2006/relationships/notesSlide" Target="../notesSlides/notesSlide4.xml"/><Relationship Id="rId18" Type="http://schemas.openxmlformats.org/officeDocument/2006/relationships/slideLayout" Target="../slideLayouts/slideLayout23.xml"/><Relationship Id="rId17" Type="http://schemas.openxmlformats.org/officeDocument/2006/relationships/tags" Target="../tags/tag1055.xml"/><Relationship Id="rId16" Type="http://schemas.openxmlformats.org/officeDocument/2006/relationships/tags" Target="../tags/tag1054.xml"/><Relationship Id="rId15" Type="http://schemas.openxmlformats.org/officeDocument/2006/relationships/tags" Target="../tags/tag1053.xml"/><Relationship Id="rId14" Type="http://schemas.openxmlformats.org/officeDocument/2006/relationships/tags" Target="../tags/tag1052.xml"/><Relationship Id="rId13" Type="http://schemas.openxmlformats.org/officeDocument/2006/relationships/tags" Target="../tags/tag1051.xml"/><Relationship Id="rId12" Type="http://schemas.openxmlformats.org/officeDocument/2006/relationships/tags" Target="../tags/tag1050.xml"/><Relationship Id="rId11" Type="http://schemas.openxmlformats.org/officeDocument/2006/relationships/tags" Target="../tags/tag1049.xml"/><Relationship Id="rId10" Type="http://schemas.openxmlformats.org/officeDocument/2006/relationships/tags" Target="../tags/tag1048.xml"/><Relationship Id="rId1" Type="http://schemas.openxmlformats.org/officeDocument/2006/relationships/tags" Target="../tags/tag1040.xml"/></Relationships>
</file>

<file path=ppt/slides/_rels/slide17.xml.rels><?xml version="1.0" encoding="UTF-8" standalone="yes"?>
<Relationships xmlns="http://schemas.openxmlformats.org/package/2006/relationships"><Relationship Id="rId9" Type="http://schemas.openxmlformats.org/officeDocument/2006/relationships/tags" Target="../tags/tag1063.xml"/><Relationship Id="rId8" Type="http://schemas.openxmlformats.org/officeDocument/2006/relationships/tags" Target="../tags/tag1062.xml"/><Relationship Id="rId7" Type="http://schemas.openxmlformats.org/officeDocument/2006/relationships/tags" Target="../tags/tag1061.xml"/><Relationship Id="rId6" Type="http://schemas.openxmlformats.org/officeDocument/2006/relationships/image" Target="../media/image28.jpeg"/><Relationship Id="rId5" Type="http://schemas.openxmlformats.org/officeDocument/2006/relationships/tags" Target="../tags/tag1060.xml"/><Relationship Id="rId4" Type="http://schemas.openxmlformats.org/officeDocument/2006/relationships/tags" Target="../tags/tag1059.xml"/><Relationship Id="rId3" Type="http://schemas.openxmlformats.org/officeDocument/2006/relationships/tags" Target="../tags/tag1058.xml"/><Relationship Id="rId21" Type="http://schemas.openxmlformats.org/officeDocument/2006/relationships/slideLayout" Target="../slideLayouts/slideLayout23.xml"/><Relationship Id="rId20" Type="http://schemas.openxmlformats.org/officeDocument/2006/relationships/tags" Target="../tags/tag1072.xml"/><Relationship Id="rId2" Type="http://schemas.openxmlformats.org/officeDocument/2006/relationships/tags" Target="../tags/tag1057.xml"/><Relationship Id="rId19" Type="http://schemas.openxmlformats.org/officeDocument/2006/relationships/tags" Target="../tags/tag1071.xml"/><Relationship Id="rId18" Type="http://schemas.openxmlformats.org/officeDocument/2006/relationships/tags" Target="../tags/tag1070.xml"/><Relationship Id="rId17" Type="http://schemas.openxmlformats.org/officeDocument/2006/relationships/tags" Target="../tags/tag1069.xml"/><Relationship Id="rId16" Type="http://schemas.openxmlformats.org/officeDocument/2006/relationships/image" Target="../media/image30.jpeg"/><Relationship Id="rId15" Type="http://schemas.openxmlformats.org/officeDocument/2006/relationships/tags" Target="../tags/tag1068.xml"/><Relationship Id="rId14" Type="http://schemas.openxmlformats.org/officeDocument/2006/relationships/tags" Target="../tags/tag1067.xml"/><Relationship Id="rId13" Type="http://schemas.openxmlformats.org/officeDocument/2006/relationships/tags" Target="../tags/tag1066.xml"/><Relationship Id="rId12" Type="http://schemas.openxmlformats.org/officeDocument/2006/relationships/tags" Target="../tags/tag1065.xml"/><Relationship Id="rId11" Type="http://schemas.openxmlformats.org/officeDocument/2006/relationships/image" Target="../media/image29.jpeg"/><Relationship Id="rId10" Type="http://schemas.openxmlformats.org/officeDocument/2006/relationships/tags" Target="../tags/tag1064.xml"/><Relationship Id="rId1" Type="http://schemas.openxmlformats.org/officeDocument/2006/relationships/tags" Target="../tags/tag105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tags" Target="../tags/tag1074.xml"/><Relationship Id="rId1" Type="http://schemas.openxmlformats.org/officeDocument/2006/relationships/tags" Target="../tags/tag1073.xml"/></Relationships>
</file>

<file path=ppt/slides/_rels/slide19.xml.rels><?xml version="1.0" encoding="UTF-8" standalone="yes"?>
<Relationships xmlns="http://schemas.openxmlformats.org/package/2006/relationships"><Relationship Id="rId9" Type="http://schemas.openxmlformats.org/officeDocument/2006/relationships/tags" Target="../tags/tag1082.xml"/><Relationship Id="rId8" Type="http://schemas.openxmlformats.org/officeDocument/2006/relationships/tags" Target="../tags/tag1081.xml"/><Relationship Id="rId7" Type="http://schemas.openxmlformats.org/officeDocument/2006/relationships/tags" Target="../tags/tag1080.xml"/><Relationship Id="rId6" Type="http://schemas.openxmlformats.org/officeDocument/2006/relationships/image" Target="../media/image31.jpeg"/><Relationship Id="rId5" Type="http://schemas.openxmlformats.org/officeDocument/2006/relationships/tags" Target="../tags/tag1079.xml"/><Relationship Id="rId4" Type="http://schemas.openxmlformats.org/officeDocument/2006/relationships/tags" Target="../tags/tag1078.xml"/><Relationship Id="rId3" Type="http://schemas.openxmlformats.org/officeDocument/2006/relationships/tags" Target="../tags/tag1077.xml"/><Relationship Id="rId2" Type="http://schemas.openxmlformats.org/officeDocument/2006/relationships/tags" Target="../tags/tag1076.xml"/><Relationship Id="rId18" Type="http://schemas.openxmlformats.org/officeDocument/2006/relationships/slideLayout" Target="../slideLayouts/slideLayout23.xml"/><Relationship Id="rId17" Type="http://schemas.openxmlformats.org/officeDocument/2006/relationships/tags" Target="../tags/tag1088.xml"/><Relationship Id="rId16" Type="http://schemas.openxmlformats.org/officeDocument/2006/relationships/image" Target="../media/image33.jpeg"/><Relationship Id="rId15" Type="http://schemas.openxmlformats.org/officeDocument/2006/relationships/tags" Target="../tags/tag1087.xml"/><Relationship Id="rId14" Type="http://schemas.openxmlformats.org/officeDocument/2006/relationships/tags" Target="../tags/tag1086.xml"/><Relationship Id="rId13" Type="http://schemas.openxmlformats.org/officeDocument/2006/relationships/tags" Target="../tags/tag1085.xml"/><Relationship Id="rId12" Type="http://schemas.openxmlformats.org/officeDocument/2006/relationships/tags" Target="../tags/tag1084.xml"/><Relationship Id="rId11" Type="http://schemas.openxmlformats.org/officeDocument/2006/relationships/image" Target="../media/image32.jpeg"/><Relationship Id="rId10" Type="http://schemas.openxmlformats.org/officeDocument/2006/relationships/tags" Target="../tags/tag1083.xml"/><Relationship Id="rId1" Type="http://schemas.openxmlformats.org/officeDocument/2006/relationships/tags" Target="../tags/tag1075.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tags" Target="../tags/tag936.xml"/><Relationship Id="rId1" Type="http://schemas.openxmlformats.org/officeDocument/2006/relationships/tags" Target="../tags/tag935.xml"/></Relationships>
</file>

<file path=ppt/slides/_rels/slide20.xml.rels><?xml version="1.0" encoding="UTF-8" standalone="yes"?>
<Relationships xmlns="http://schemas.openxmlformats.org/package/2006/relationships"><Relationship Id="rId9" Type="http://schemas.openxmlformats.org/officeDocument/2006/relationships/tags" Target="../tags/tag1096.xml"/><Relationship Id="rId8" Type="http://schemas.openxmlformats.org/officeDocument/2006/relationships/tags" Target="../tags/tag1095.xml"/><Relationship Id="rId7" Type="http://schemas.openxmlformats.org/officeDocument/2006/relationships/tags" Target="../tags/tag1094.xml"/><Relationship Id="rId6" Type="http://schemas.openxmlformats.org/officeDocument/2006/relationships/tags" Target="../tags/tag1093.xml"/><Relationship Id="rId5" Type="http://schemas.openxmlformats.org/officeDocument/2006/relationships/tags" Target="../tags/tag1092.xml"/><Relationship Id="rId4" Type="http://schemas.openxmlformats.org/officeDocument/2006/relationships/tags" Target="../tags/tag1091.xml"/><Relationship Id="rId3" Type="http://schemas.openxmlformats.org/officeDocument/2006/relationships/image" Target="../media/image34.jpeg"/><Relationship Id="rId2" Type="http://schemas.openxmlformats.org/officeDocument/2006/relationships/tags" Target="../tags/tag1090.xml"/><Relationship Id="rId19" Type="http://schemas.openxmlformats.org/officeDocument/2006/relationships/notesSlide" Target="../notesSlides/notesSlide5.xml"/><Relationship Id="rId18" Type="http://schemas.openxmlformats.org/officeDocument/2006/relationships/slideLayout" Target="../slideLayouts/slideLayout23.xml"/><Relationship Id="rId17" Type="http://schemas.openxmlformats.org/officeDocument/2006/relationships/tags" Target="../tags/tag1104.xml"/><Relationship Id="rId16" Type="http://schemas.openxmlformats.org/officeDocument/2006/relationships/tags" Target="../tags/tag1103.xml"/><Relationship Id="rId15" Type="http://schemas.openxmlformats.org/officeDocument/2006/relationships/tags" Target="../tags/tag1102.xml"/><Relationship Id="rId14" Type="http://schemas.openxmlformats.org/officeDocument/2006/relationships/tags" Target="../tags/tag1101.xml"/><Relationship Id="rId13" Type="http://schemas.openxmlformats.org/officeDocument/2006/relationships/tags" Target="../tags/tag1100.xml"/><Relationship Id="rId12" Type="http://schemas.openxmlformats.org/officeDocument/2006/relationships/tags" Target="../tags/tag1099.xml"/><Relationship Id="rId11" Type="http://schemas.openxmlformats.org/officeDocument/2006/relationships/tags" Target="../tags/tag1098.xml"/><Relationship Id="rId10" Type="http://schemas.openxmlformats.org/officeDocument/2006/relationships/tags" Target="../tags/tag1097.xml"/><Relationship Id="rId1" Type="http://schemas.openxmlformats.org/officeDocument/2006/relationships/tags" Target="../tags/tag1089.xml"/></Relationships>
</file>

<file path=ppt/slides/_rels/slide21.xml.rels><?xml version="1.0" encoding="UTF-8" standalone="yes"?>
<Relationships xmlns="http://schemas.openxmlformats.org/package/2006/relationships"><Relationship Id="rId9" Type="http://schemas.openxmlformats.org/officeDocument/2006/relationships/tags" Target="../tags/tag1111.xml"/><Relationship Id="rId8" Type="http://schemas.openxmlformats.org/officeDocument/2006/relationships/image" Target="../media/image36.svg"/><Relationship Id="rId7" Type="http://schemas.openxmlformats.org/officeDocument/2006/relationships/image" Target="../media/image35.png"/><Relationship Id="rId6" Type="http://schemas.openxmlformats.org/officeDocument/2006/relationships/tags" Target="../tags/tag1110.xml"/><Relationship Id="rId5" Type="http://schemas.openxmlformats.org/officeDocument/2006/relationships/tags" Target="../tags/tag1109.xml"/><Relationship Id="rId4" Type="http://schemas.openxmlformats.org/officeDocument/2006/relationships/tags" Target="../tags/tag1108.xml"/><Relationship Id="rId3" Type="http://schemas.openxmlformats.org/officeDocument/2006/relationships/tags" Target="../tags/tag1107.xml"/><Relationship Id="rId25" Type="http://schemas.openxmlformats.org/officeDocument/2006/relationships/slideLayout" Target="../slideLayouts/slideLayout23.xml"/><Relationship Id="rId24" Type="http://schemas.openxmlformats.org/officeDocument/2006/relationships/tags" Target="../tags/tag1120.xml"/><Relationship Id="rId23" Type="http://schemas.openxmlformats.org/officeDocument/2006/relationships/tags" Target="../tags/tag1119.xml"/><Relationship Id="rId22" Type="http://schemas.openxmlformats.org/officeDocument/2006/relationships/tags" Target="../tags/tag1118.xml"/><Relationship Id="rId21" Type="http://schemas.openxmlformats.org/officeDocument/2006/relationships/tags" Target="../tags/tag1117.xml"/><Relationship Id="rId20" Type="http://schemas.openxmlformats.org/officeDocument/2006/relationships/tags" Target="../tags/tag1116.xml"/><Relationship Id="rId2" Type="http://schemas.openxmlformats.org/officeDocument/2006/relationships/tags" Target="../tags/tag1106.xml"/><Relationship Id="rId19" Type="http://schemas.openxmlformats.org/officeDocument/2006/relationships/tags" Target="../tags/tag1115.xml"/><Relationship Id="rId18" Type="http://schemas.openxmlformats.org/officeDocument/2006/relationships/tags" Target="../tags/tag1114.xml"/><Relationship Id="rId17" Type="http://schemas.openxmlformats.org/officeDocument/2006/relationships/image" Target="../media/image42.svg"/><Relationship Id="rId16" Type="http://schemas.openxmlformats.org/officeDocument/2006/relationships/image" Target="../media/image41.png"/><Relationship Id="rId15" Type="http://schemas.openxmlformats.org/officeDocument/2006/relationships/tags" Target="../tags/tag1113.xml"/><Relationship Id="rId14" Type="http://schemas.openxmlformats.org/officeDocument/2006/relationships/image" Target="../media/image40.svg"/><Relationship Id="rId13" Type="http://schemas.openxmlformats.org/officeDocument/2006/relationships/image" Target="../media/image39.png"/><Relationship Id="rId12" Type="http://schemas.openxmlformats.org/officeDocument/2006/relationships/tags" Target="../tags/tag1112.xml"/><Relationship Id="rId11" Type="http://schemas.openxmlformats.org/officeDocument/2006/relationships/image" Target="../media/image38.svg"/><Relationship Id="rId10" Type="http://schemas.openxmlformats.org/officeDocument/2006/relationships/image" Target="../media/image37.png"/><Relationship Id="rId1" Type="http://schemas.openxmlformats.org/officeDocument/2006/relationships/tags" Target="../tags/tag1105.xml"/></Relationships>
</file>

<file path=ppt/slides/_rels/slide22.xml.rels><?xml version="1.0" encoding="UTF-8" standalone="yes"?>
<Relationships xmlns="http://schemas.openxmlformats.org/package/2006/relationships"><Relationship Id="rId9" Type="http://schemas.openxmlformats.org/officeDocument/2006/relationships/tags" Target="../tags/tag1128.xml"/><Relationship Id="rId8" Type="http://schemas.openxmlformats.org/officeDocument/2006/relationships/tags" Target="../tags/tag1127.xml"/><Relationship Id="rId7" Type="http://schemas.openxmlformats.org/officeDocument/2006/relationships/tags" Target="../tags/tag1126.xml"/><Relationship Id="rId6" Type="http://schemas.openxmlformats.org/officeDocument/2006/relationships/tags" Target="../tags/tag1125.xml"/><Relationship Id="rId5" Type="http://schemas.openxmlformats.org/officeDocument/2006/relationships/tags" Target="../tags/tag1124.xml"/><Relationship Id="rId4" Type="http://schemas.openxmlformats.org/officeDocument/2006/relationships/tags" Target="../tags/tag1123.xml"/><Relationship Id="rId3" Type="http://schemas.openxmlformats.org/officeDocument/2006/relationships/image" Target="../media/image43.jpeg"/><Relationship Id="rId2" Type="http://schemas.openxmlformats.org/officeDocument/2006/relationships/tags" Target="../tags/tag1122.xml"/><Relationship Id="rId17" Type="http://schemas.openxmlformats.org/officeDocument/2006/relationships/notesSlide" Target="../notesSlides/notesSlide6.xml"/><Relationship Id="rId16" Type="http://schemas.openxmlformats.org/officeDocument/2006/relationships/slideLayout" Target="../slideLayouts/slideLayout23.xml"/><Relationship Id="rId15" Type="http://schemas.openxmlformats.org/officeDocument/2006/relationships/tags" Target="../tags/tag1134.xml"/><Relationship Id="rId14" Type="http://schemas.openxmlformats.org/officeDocument/2006/relationships/tags" Target="../tags/tag1133.xml"/><Relationship Id="rId13" Type="http://schemas.openxmlformats.org/officeDocument/2006/relationships/tags" Target="../tags/tag1132.xml"/><Relationship Id="rId12" Type="http://schemas.openxmlformats.org/officeDocument/2006/relationships/tags" Target="../tags/tag1131.xml"/><Relationship Id="rId11" Type="http://schemas.openxmlformats.org/officeDocument/2006/relationships/tags" Target="../tags/tag1130.xml"/><Relationship Id="rId10" Type="http://schemas.openxmlformats.org/officeDocument/2006/relationships/tags" Target="../tags/tag1129.xml"/><Relationship Id="rId1" Type="http://schemas.openxmlformats.org/officeDocument/2006/relationships/tags" Target="../tags/tag1121.xml"/></Relationships>
</file>

<file path=ppt/slides/_rels/slide23.xml.rels><?xml version="1.0" encoding="UTF-8" standalone="yes"?>
<Relationships xmlns="http://schemas.openxmlformats.org/package/2006/relationships"><Relationship Id="rId9" Type="http://schemas.openxmlformats.org/officeDocument/2006/relationships/tags" Target="../tags/tag1143.xml"/><Relationship Id="rId8" Type="http://schemas.openxmlformats.org/officeDocument/2006/relationships/tags" Target="../tags/tag1142.xml"/><Relationship Id="rId7" Type="http://schemas.openxmlformats.org/officeDocument/2006/relationships/tags" Target="../tags/tag1141.xml"/><Relationship Id="rId6" Type="http://schemas.openxmlformats.org/officeDocument/2006/relationships/tags" Target="../tags/tag1140.xml"/><Relationship Id="rId5" Type="http://schemas.openxmlformats.org/officeDocument/2006/relationships/tags" Target="../tags/tag1139.xml"/><Relationship Id="rId4" Type="http://schemas.openxmlformats.org/officeDocument/2006/relationships/tags" Target="../tags/tag1138.xml"/><Relationship Id="rId3" Type="http://schemas.openxmlformats.org/officeDocument/2006/relationships/tags" Target="../tags/tag1137.xml"/><Relationship Id="rId21" Type="http://schemas.openxmlformats.org/officeDocument/2006/relationships/slideLayout" Target="../slideLayouts/slideLayout23.xml"/><Relationship Id="rId20" Type="http://schemas.openxmlformats.org/officeDocument/2006/relationships/tags" Target="../tags/tag1148.xml"/><Relationship Id="rId2" Type="http://schemas.openxmlformats.org/officeDocument/2006/relationships/tags" Target="../tags/tag1136.xml"/><Relationship Id="rId19" Type="http://schemas.openxmlformats.org/officeDocument/2006/relationships/image" Target="../media/image49.svg"/><Relationship Id="rId18" Type="http://schemas.openxmlformats.org/officeDocument/2006/relationships/image" Target="../media/image48.png"/><Relationship Id="rId17" Type="http://schemas.openxmlformats.org/officeDocument/2006/relationships/tags" Target="../tags/tag1147.xml"/><Relationship Id="rId16" Type="http://schemas.openxmlformats.org/officeDocument/2006/relationships/image" Target="../media/image47.svg"/><Relationship Id="rId15" Type="http://schemas.openxmlformats.org/officeDocument/2006/relationships/image" Target="../media/image46.png"/><Relationship Id="rId14" Type="http://schemas.openxmlformats.org/officeDocument/2006/relationships/tags" Target="../tags/tag1146.xml"/><Relationship Id="rId13" Type="http://schemas.openxmlformats.org/officeDocument/2006/relationships/image" Target="../media/image45.svg"/><Relationship Id="rId12" Type="http://schemas.openxmlformats.org/officeDocument/2006/relationships/image" Target="../media/image44.png"/><Relationship Id="rId11" Type="http://schemas.openxmlformats.org/officeDocument/2006/relationships/tags" Target="../tags/tag1145.xml"/><Relationship Id="rId10" Type="http://schemas.openxmlformats.org/officeDocument/2006/relationships/tags" Target="../tags/tag1144.xml"/><Relationship Id="rId1" Type="http://schemas.openxmlformats.org/officeDocument/2006/relationships/tags" Target="../tags/tag1135.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04.xml"/><Relationship Id="rId2" Type="http://schemas.openxmlformats.org/officeDocument/2006/relationships/tags" Target="../tags/tag1150.xml"/><Relationship Id="rId1" Type="http://schemas.openxmlformats.org/officeDocument/2006/relationships/tags" Target="../tags/tag1149.xml"/></Relationships>
</file>

<file path=ppt/slides/_rels/slide25.xml.rels><?xml version="1.0" encoding="UTF-8" standalone="yes"?>
<Relationships xmlns="http://schemas.openxmlformats.org/package/2006/relationships"><Relationship Id="rId9" Type="http://schemas.openxmlformats.org/officeDocument/2006/relationships/tags" Target="../tags/tag1159.xml"/><Relationship Id="rId8" Type="http://schemas.openxmlformats.org/officeDocument/2006/relationships/tags" Target="../tags/tag1158.xml"/><Relationship Id="rId7" Type="http://schemas.openxmlformats.org/officeDocument/2006/relationships/tags" Target="../tags/tag1157.xml"/><Relationship Id="rId6" Type="http://schemas.openxmlformats.org/officeDocument/2006/relationships/tags" Target="../tags/tag1156.xml"/><Relationship Id="rId5" Type="http://schemas.openxmlformats.org/officeDocument/2006/relationships/tags" Target="../tags/tag1155.xml"/><Relationship Id="rId4" Type="http://schemas.openxmlformats.org/officeDocument/2006/relationships/tags" Target="../tags/tag1154.xml"/><Relationship Id="rId3" Type="http://schemas.openxmlformats.org/officeDocument/2006/relationships/tags" Target="../tags/tag1153.xml"/><Relationship Id="rId27" Type="http://schemas.openxmlformats.org/officeDocument/2006/relationships/slideLayout" Target="../slideLayouts/slideLayout23.xml"/><Relationship Id="rId26" Type="http://schemas.openxmlformats.org/officeDocument/2006/relationships/tags" Target="../tags/tag1172.xml"/><Relationship Id="rId25" Type="http://schemas.openxmlformats.org/officeDocument/2006/relationships/image" Target="../media/image53.jpeg"/><Relationship Id="rId24" Type="http://schemas.openxmlformats.org/officeDocument/2006/relationships/tags" Target="../tags/tag1171.xml"/><Relationship Id="rId23" Type="http://schemas.openxmlformats.org/officeDocument/2006/relationships/image" Target="../media/image52.jpeg"/><Relationship Id="rId22" Type="http://schemas.openxmlformats.org/officeDocument/2006/relationships/tags" Target="../tags/tag1170.xml"/><Relationship Id="rId21" Type="http://schemas.openxmlformats.org/officeDocument/2006/relationships/image" Target="../media/image51.jpeg"/><Relationship Id="rId20" Type="http://schemas.openxmlformats.org/officeDocument/2006/relationships/tags" Target="../tags/tag1169.xml"/><Relationship Id="rId2" Type="http://schemas.openxmlformats.org/officeDocument/2006/relationships/tags" Target="../tags/tag1152.xml"/><Relationship Id="rId19" Type="http://schemas.openxmlformats.org/officeDocument/2006/relationships/image" Target="../media/image50.jpeg"/><Relationship Id="rId18" Type="http://schemas.openxmlformats.org/officeDocument/2006/relationships/tags" Target="../tags/tag1168.xml"/><Relationship Id="rId17" Type="http://schemas.openxmlformats.org/officeDocument/2006/relationships/tags" Target="../tags/tag1167.xml"/><Relationship Id="rId16" Type="http://schemas.openxmlformats.org/officeDocument/2006/relationships/tags" Target="../tags/tag1166.xml"/><Relationship Id="rId15" Type="http://schemas.openxmlformats.org/officeDocument/2006/relationships/tags" Target="../tags/tag1165.xml"/><Relationship Id="rId14" Type="http://schemas.openxmlformats.org/officeDocument/2006/relationships/tags" Target="../tags/tag1164.xml"/><Relationship Id="rId13" Type="http://schemas.openxmlformats.org/officeDocument/2006/relationships/tags" Target="../tags/tag1163.xml"/><Relationship Id="rId12" Type="http://schemas.openxmlformats.org/officeDocument/2006/relationships/tags" Target="../tags/tag1162.xml"/><Relationship Id="rId11" Type="http://schemas.openxmlformats.org/officeDocument/2006/relationships/tags" Target="../tags/tag1161.xml"/><Relationship Id="rId10" Type="http://schemas.openxmlformats.org/officeDocument/2006/relationships/tags" Target="../tags/tag1160.xml"/><Relationship Id="rId1" Type="http://schemas.openxmlformats.org/officeDocument/2006/relationships/tags" Target="../tags/tag1151.xml"/></Relationships>
</file>

<file path=ppt/slides/_rels/slide26.xml.rels><?xml version="1.0" encoding="UTF-8" standalone="yes"?>
<Relationships xmlns="http://schemas.openxmlformats.org/package/2006/relationships"><Relationship Id="rId9" Type="http://schemas.openxmlformats.org/officeDocument/2006/relationships/tags" Target="../tags/tag1180.xml"/><Relationship Id="rId8" Type="http://schemas.openxmlformats.org/officeDocument/2006/relationships/tags" Target="../tags/tag1179.xml"/><Relationship Id="rId7" Type="http://schemas.openxmlformats.org/officeDocument/2006/relationships/tags" Target="../tags/tag1178.xml"/><Relationship Id="rId6" Type="http://schemas.openxmlformats.org/officeDocument/2006/relationships/tags" Target="../tags/tag1177.xml"/><Relationship Id="rId5" Type="http://schemas.openxmlformats.org/officeDocument/2006/relationships/tags" Target="../tags/tag1176.xml"/><Relationship Id="rId4" Type="http://schemas.openxmlformats.org/officeDocument/2006/relationships/tags" Target="../tags/tag1175.xml"/><Relationship Id="rId3" Type="http://schemas.openxmlformats.org/officeDocument/2006/relationships/image" Target="../media/image54.png"/><Relationship Id="rId23" Type="http://schemas.openxmlformats.org/officeDocument/2006/relationships/notesSlide" Target="../notesSlides/notesSlide7.xml"/><Relationship Id="rId22" Type="http://schemas.openxmlformats.org/officeDocument/2006/relationships/slideLayout" Target="../slideLayouts/slideLayout23.xml"/><Relationship Id="rId21" Type="http://schemas.openxmlformats.org/officeDocument/2006/relationships/tags" Target="../tags/tag1192.xml"/><Relationship Id="rId20" Type="http://schemas.openxmlformats.org/officeDocument/2006/relationships/tags" Target="../tags/tag1191.xml"/><Relationship Id="rId2" Type="http://schemas.openxmlformats.org/officeDocument/2006/relationships/tags" Target="../tags/tag1174.xml"/><Relationship Id="rId19" Type="http://schemas.openxmlformats.org/officeDocument/2006/relationships/tags" Target="../tags/tag1190.xml"/><Relationship Id="rId18" Type="http://schemas.openxmlformats.org/officeDocument/2006/relationships/tags" Target="../tags/tag1189.xml"/><Relationship Id="rId17" Type="http://schemas.openxmlformats.org/officeDocument/2006/relationships/tags" Target="../tags/tag1188.xml"/><Relationship Id="rId16" Type="http://schemas.openxmlformats.org/officeDocument/2006/relationships/tags" Target="../tags/tag1187.xml"/><Relationship Id="rId15" Type="http://schemas.openxmlformats.org/officeDocument/2006/relationships/tags" Target="../tags/tag1186.xml"/><Relationship Id="rId14" Type="http://schemas.openxmlformats.org/officeDocument/2006/relationships/tags" Target="../tags/tag1185.xml"/><Relationship Id="rId13" Type="http://schemas.openxmlformats.org/officeDocument/2006/relationships/tags" Target="../tags/tag1184.xml"/><Relationship Id="rId12" Type="http://schemas.openxmlformats.org/officeDocument/2006/relationships/tags" Target="../tags/tag1183.xml"/><Relationship Id="rId11" Type="http://schemas.openxmlformats.org/officeDocument/2006/relationships/tags" Target="../tags/tag1182.xml"/><Relationship Id="rId10" Type="http://schemas.openxmlformats.org/officeDocument/2006/relationships/tags" Target="../tags/tag1181.xml"/><Relationship Id="rId1" Type="http://schemas.openxmlformats.org/officeDocument/2006/relationships/tags" Target="../tags/tag1173.xml"/></Relationships>
</file>

<file path=ppt/slides/_rels/slide27.xml.rels><?xml version="1.0" encoding="UTF-8" standalone="yes"?>
<Relationships xmlns="http://schemas.openxmlformats.org/package/2006/relationships"><Relationship Id="rId9" Type="http://schemas.openxmlformats.org/officeDocument/2006/relationships/tags" Target="../tags/tag1199.xml"/><Relationship Id="rId8" Type="http://schemas.openxmlformats.org/officeDocument/2006/relationships/image" Target="../media/image56.jpeg"/><Relationship Id="rId7" Type="http://schemas.openxmlformats.org/officeDocument/2006/relationships/tags" Target="../tags/tag1198.xml"/><Relationship Id="rId6" Type="http://schemas.openxmlformats.org/officeDocument/2006/relationships/tags" Target="../tags/tag1197.xml"/><Relationship Id="rId5" Type="http://schemas.openxmlformats.org/officeDocument/2006/relationships/image" Target="../media/image55.jpeg"/><Relationship Id="rId4" Type="http://schemas.openxmlformats.org/officeDocument/2006/relationships/tags" Target="../tags/tag1196.xml"/><Relationship Id="rId3" Type="http://schemas.openxmlformats.org/officeDocument/2006/relationships/tags" Target="../tags/tag1195.xml"/><Relationship Id="rId23" Type="http://schemas.openxmlformats.org/officeDocument/2006/relationships/slideLayout" Target="../slideLayouts/slideLayout23.xml"/><Relationship Id="rId22" Type="http://schemas.openxmlformats.org/officeDocument/2006/relationships/tags" Target="../tags/tag1210.xml"/><Relationship Id="rId21" Type="http://schemas.openxmlformats.org/officeDocument/2006/relationships/tags" Target="../tags/tag1209.xml"/><Relationship Id="rId20" Type="http://schemas.openxmlformats.org/officeDocument/2006/relationships/tags" Target="../tags/tag1208.xml"/><Relationship Id="rId2" Type="http://schemas.openxmlformats.org/officeDocument/2006/relationships/tags" Target="../tags/tag1194.xml"/><Relationship Id="rId19" Type="http://schemas.openxmlformats.org/officeDocument/2006/relationships/tags" Target="../tags/tag1207.xml"/><Relationship Id="rId18" Type="http://schemas.openxmlformats.org/officeDocument/2006/relationships/image" Target="../media/image58.jpeg"/><Relationship Id="rId17" Type="http://schemas.openxmlformats.org/officeDocument/2006/relationships/tags" Target="../tags/tag1206.xml"/><Relationship Id="rId16" Type="http://schemas.openxmlformats.org/officeDocument/2006/relationships/tags" Target="../tags/tag1205.xml"/><Relationship Id="rId15" Type="http://schemas.openxmlformats.org/officeDocument/2006/relationships/tags" Target="../tags/tag1204.xml"/><Relationship Id="rId14" Type="http://schemas.openxmlformats.org/officeDocument/2006/relationships/tags" Target="../tags/tag1203.xml"/><Relationship Id="rId13" Type="http://schemas.openxmlformats.org/officeDocument/2006/relationships/image" Target="../media/image57.jpeg"/><Relationship Id="rId12" Type="http://schemas.openxmlformats.org/officeDocument/2006/relationships/tags" Target="../tags/tag1202.xml"/><Relationship Id="rId11" Type="http://schemas.openxmlformats.org/officeDocument/2006/relationships/tags" Target="../tags/tag1201.xml"/><Relationship Id="rId10" Type="http://schemas.openxmlformats.org/officeDocument/2006/relationships/tags" Target="../tags/tag1200.xml"/><Relationship Id="rId1" Type="http://schemas.openxmlformats.org/officeDocument/2006/relationships/tags" Target="../tags/tag1193.xml"/></Relationships>
</file>

<file path=ppt/slides/_rels/slide28.xml.rels><?xml version="1.0" encoding="UTF-8" standalone="yes"?>
<Relationships xmlns="http://schemas.openxmlformats.org/package/2006/relationships"><Relationship Id="rId9" Type="http://schemas.openxmlformats.org/officeDocument/2006/relationships/tags" Target="../tags/tag1216.xml"/><Relationship Id="rId8" Type="http://schemas.openxmlformats.org/officeDocument/2006/relationships/image" Target="../media/image61.jpeg"/><Relationship Id="rId7" Type="http://schemas.openxmlformats.org/officeDocument/2006/relationships/tags" Target="../tags/tag1215.xml"/><Relationship Id="rId6" Type="http://schemas.openxmlformats.org/officeDocument/2006/relationships/image" Target="../media/image60.jpeg"/><Relationship Id="rId5" Type="http://schemas.openxmlformats.org/officeDocument/2006/relationships/tags" Target="../tags/tag1214.xml"/><Relationship Id="rId4" Type="http://schemas.openxmlformats.org/officeDocument/2006/relationships/image" Target="../media/image59.jpeg"/><Relationship Id="rId3" Type="http://schemas.openxmlformats.org/officeDocument/2006/relationships/tags" Target="../tags/tag1213.xml"/><Relationship Id="rId2" Type="http://schemas.openxmlformats.org/officeDocument/2006/relationships/tags" Target="../tags/tag1212.xml"/><Relationship Id="rId17" Type="http://schemas.openxmlformats.org/officeDocument/2006/relationships/notesSlide" Target="../notesSlides/notesSlide8.xml"/><Relationship Id="rId16" Type="http://schemas.openxmlformats.org/officeDocument/2006/relationships/slideLayout" Target="../slideLayouts/slideLayout23.xml"/><Relationship Id="rId15" Type="http://schemas.openxmlformats.org/officeDocument/2006/relationships/tags" Target="../tags/tag1222.xml"/><Relationship Id="rId14" Type="http://schemas.openxmlformats.org/officeDocument/2006/relationships/tags" Target="../tags/tag1221.xml"/><Relationship Id="rId13" Type="http://schemas.openxmlformats.org/officeDocument/2006/relationships/tags" Target="../tags/tag1220.xml"/><Relationship Id="rId12" Type="http://schemas.openxmlformats.org/officeDocument/2006/relationships/tags" Target="../tags/tag1219.xml"/><Relationship Id="rId11" Type="http://schemas.openxmlformats.org/officeDocument/2006/relationships/tags" Target="../tags/tag1218.xml"/><Relationship Id="rId10" Type="http://schemas.openxmlformats.org/officeDocument/2006/relationships/tags" Target="../tags/tag1217.xml"/><Relationship Id="rId1" Type="http://schemas.openxmlformats.org/officeDocument/2006/relationships/tags" Target="../tags/tag1211.xml"/></Relationships>
</file>

<file path=ppt/slides/_rels/slide29.xml.rels><?xml version="1.0" encoding="UTF-8" standalone="yes"?>
<Relationships xmlns="http://schemas.openxmlformats.org/package/2006/relationships"><Relationship Id="rId9" Type="http://schemas.openxmlformats.org/officeDocument/2006/relationships/tags" Target="../tags/tag1230.xml"/><Relationship Id="rId8" Type="http://schemas.openxmlformats.org/officeDocument/2006/relationships/tags" Target="../tags/tag1229.xml"/><Relationship Id="rId7" Type="http://schemas.openxmlformats.org/officeDocument/2006/relationships/tags" Target="../tags/tag1228.xml"/><Relationship Id="rId6" Type="http://schemas.openxmlformats.org/officeDocument/2006/relationships/tags" Target="../tags/tag1227.xml"/><Relationship Id="rId5" Type="http://schemas.openxmlformats.org/officeDocument/2006/relationships/tags" Target="../tags/tag1226.xml"/><Relationship Id="rId4" Type="http://schemas.openxmlformats.org/officeDocument/2006/relationships/tags" Target="../tags/tag1225.xml"/><Relationship Id="rId3" Type="http://schemas.openxmlformats.org/officeDocument/2006/relationships/image" Target="../media/image62.jpeg"/><Relationship Id="rId24" Type="http://schemas.openxmlformats.org/officeDocument/2006/relationships/slideLayout" Target="../slideLayouts/slideLayout23.xml"/><Relationship Id="rId23" Type="http://schemas.openxmlformats.org/officeDocument/2006/relationships/tags" Target="../tags/tag1238.xml"/><Relationship Id="rId22" Type="http://schemas.openxmlformats.org/officeDocument/2006/relationships/image" Target="../media/image67.svg"/><Relationship Id="rId21" Type="http://schemas.openxmlformats.org/officeDocument/2006/relationships/image" Target="../media/image41.png"/><Relationship Id="rId20" Type="http://schemas.openxmlformats.org/officeDocument/2006/relationships/tags" Target="../tags/tag1237.xml"/><Relationship Id="rId2" Type="http://schemas.openxmlformats.org/officeDocument/2006/relationships/tags" Target="../tags/tag1224.xml"/><Relationship Id="rId19" Type="http://schemas.openxmlformats.org/officeDocument/2006/relationships/image" Target="../media/image66.svg"/><Relationship Id="rId18" Type="http://schemas.openxmlformats.org/officeDocument/2006/relationships/image" Target="../media/image65.png"/><Relationship Id="rId17" Type="http://schemas.openxmlformats.org/officeDocument/2006/relationships/tags" Target="../tags/tag1236.xml"/><Relationship Id="rId16" Type="http://schemas.openxmlformats.org/officeDocument/2006/relationships/image" Target="../media/image64.svg"/><Relationship Id="rId15" Type="http://schemas.openxmlformats.org/officeDocument/2006/relationships/image" Target="../media/image63.png"/><Relationship Id="rId14" Type="http://schemas.openxmlformats.org/officeDocument/2006/relationships/tags" Target="../tags/tag1235.xml"/><Relationship Id="rId13" Type="http://schemas.openxmlformats.org/officeDocument/2006/relationships/tags" Target="../tags/tag1234.xml"/><Relationship Id="rId12" Type="http://schemas.openxmlformats.org/officeDocument/2006/relationships/tags" Target="../tags/tag1233.xml"/><Relationship Id="rId11" Type="http://schemas.openxmlformats.org/officeDocument/2006/relationships/tags" Target="../tags/tag1232.xml"/><Relationship Id="rId10" Type="http://schemas.openxmlformats.org/officeDocument/2006/relationships/tags" Target="../tags/tag1231.xml"/><Relationship Id="rId1" Type="http://schemas.openxmlformats.org/officeDocument/2006/relationships/tags" Target="../tags/tag1223.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938.xml"/><Relationship Id="rId2" Type="http://schemas.openxmlformats.org/officeDocument/2006/relationships/image" Target="../media/image2.jpeg"/><Relationship Id="rId1" Type="http://schemas.openxmlformats.org/officeDocument/2006/relationships/tags" Target="../tags/tag937.xml"/></Relationships>
</file>

<file path=ppt/slides/_rels/slide30.xml.rels><?xml version="1.0" encoding="UTF-8" standalone="yes"?>
<Relationships xmlns="http://schemas.openxmlformats.org/package/2006/relationships"><Relationship Id="rId9" Type="http://schemas.openxmlformats.org/officeDocument/2006/relationships/tags" Target="../tags/tag1245.xml"/><Relationship Id="rId8" Type="http://schemas.openxmlformats.org/officeDocument/2006/relationships/image" Target="../media/image69.jpeg"/><Relationship Id="rId7" Type="http://schemas.openxmlformats.org/officeDocument/2006/relationships/tags" Target="../tags/tag1244.xml"/><Relationship Id="rId6" Type="http://schemas.openxmlformats.org/officeDocument/2006/relationships/tags" Target="../tags/tag1243.xml"/><Relationship Id="rId5" Type="http://schemas.openxmlformats.org/officeDocument/2006/relationships/image" Target="../media/image68.jpeg"/><Relationship Id="rId4" Type="http://schemas.openxmlformats.org/officeDocument/2006/relationships/tags" Target="../tags/tag1242.xml"/><Relationship Id="rId3" Type="http://schemas.openxmlformats.org/officeDocument/2006/relationships/tags" Target="../tags/tag1241.xml"/><Relationship Id="rId2" Type="http://schemas.openxmlformats.org/officeDocument/2006/relationships/tags" Target="../tags/tag1240.xml"/><Relationship Id="rId18" Type="http://schemas.openxmlformats.org/officeDocument/2006/relationships/slideLayout" Target="../slideLayouts/slideLayout23.xml"/><Relationship Id="rId17" Type="http://schemas.openxmlformats.org/officeDocument/2006/relationships/tags" Target="../tags/tag1252.xml"/><Relationship Id="rId16" Type="http://schemas.openxmlformats.org/officeDocument/2006/relationships/tags" Target="../tags/tag1251.xml"/><Relationship Id="rId15" Type="http://schemas.openxmlformats.org/officeDocument/2006/relationships/tags" Target="../tags/tag1250.xml"/><Relationship Id="rId14" Type="http://schemas.openxmlformats.org/officeDocument/2006/relationships/tags" Target="../tags/tag1249.xml"/><Relationship Id="rId13" Type="http://schemas.openxmlformats.org/officeDocument/2006/relationships/image" Target="../media/image70.jpeg"/><Relationship Id="rId12" Type="http://schemas.openxmlformats.org/officeDocument/2006/relationships/tags" Target="../tags/tag1248.xml"/><Relationship Id="rId11" Type="http://schemas.openxmlformats.org/officeDocument/2006/relationships/tags" Target="../tags/tag1247.xml"/><Relationship Id="rId10" Type="http://schemas.openxmlformats.org/officeDocument/2006/relationships/tags" Target="../tags/tag1246.xml"/><Relationship Id="rId1" Type="http://schemas.openxmlformats.org/officeDocument/2006/relationships/tags" Target="../tags/tag1239.xml"/></Relationships>
</file>

<file path=ppt/slides/_rels/slide31.xml.rels><?xml version="1.0" encoding="UTF-8" standalone="yes"?>
<Relationships xmlns="http://schemas.openxmlformats.org/package/2006/relationships"><Relationship Id="rId9" Type="http://schemas.openxmlformats.org/officeDocument/2006/relationships/image" Target="../media/image74.jpeg"/><Relationship Id="rId8" Type="http://schemas.openxmlformats.org/officeDocument/2006/relationships/tags" Target="../tags/tag1257.xml"/><Relationship Id="rId7" Type="http://schemas.openxmlformats.org/officeDocument/2006/relationships/image" Target="../media/image73.jpeg"/><Relationship Id="rId6" Type="http://schemas.openxmlformats.org/officeDocument/2006/relationships/tags" Target="../tags/tag1256.xml"/><Relationship Id="rId5" Type="http://schemas.openxmlformats.org/officeDocument/2006/relationships/image" Target="../media/image72.jpeg"/><Relationship Id="rId4" Type="http://schemas.openxmlformats.org/officeDocument/2006/relationships/tags" Target="../tags/tag1255.xml"/><Relationship Id="rId3" Type="http://schemas.openxmlformats.org/officeDocument/2006/relationships/image" Target="../media/image71.jpeg"/><Relationship Id="rId20" Type="http://schemas.openxmlformats.org/officeDocument/2006/relationships/notesSlide" Target="../notesSlides/notesSlide9.xml"/><Relationship Id="rId2" Type="http://schemas.openxmlformats.org/officeDocument/2006/relationships/tags" Target="../tags/tag1254.xml"/><Relationship Id="rId19" Type="http://schemas.openxmlformats.org/officeDocument/2006/relationships/slideLayout" Target="../slideLayouts/slideLayout23.xml"/><Relationship Id="rId18" Type="http://schemas.openxmlformats.org/officeDocument/2006/relationships/tags" Target="../tags/tag1266.xml"/><Relationship Id="rId17" Type="http://schemas.openxmlformats.org/officeDocument/2006/relationships/tags" Target="../tags/tag1265.xml"/><Relationship Id="rId16" Type="http://schemas.openxmlformats.org/officeDocument/2006/relationships/tags" Target="../tags/tag1264.xml"/><Relationship Id="rId15" Type="http://schemas.openxmlformats.org/officeDocument/2006/relationships/tags" Target="../tags/tag1263.xml"/><Relationship Id="rId14" Type="http://schemas.openxmlformats.org/officeDocument/2006/relationships/tags" Target="../tags/tag1262.xml"/><Relationship Id="rId13" Type="http://schemas.openxmlformats.org/officeDocument/2006/relationships/tags" Target="../tags/tag1261.xml"/><Relationship Id="rId12" Type="http://schemas.openxmlformats.org/officeDocument/2006/relationships/tags" Target="../tags/tag1260.xml"/><Relationship Id="rId11" Type="http://schemas.openxmlformats.org/officeDocument/2006/relationships/tags" Target="../tags/tag1259.xml"/><Relationship Id="rId10" Type="http://schemas.openxmlformats.org/officeDocument/2006/relationships/tags" Target="../tags/tag1258.xml"/><Relationship Id="rId1" Type="http://schemas.openxmlformats.org/officeDocument/2006/relationships/tags" Target="../tags/tag1253.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30.xml"/><Relationship Id="rId3" Type="http://schemas.openxmlformats.org/officeDocument/2006/relationships/tags" Target="../tags/tag1269.xml"/><Relationship Id="rId2" Type="http://schemas.openxmlformats.org/officeDocument/2006/relationships/tags" Target="../tags/tag1268.xml"/><Relationship Id="rId1" Type="http://schemas.openxmlformats.org/officeDocument/2006/relationships/tags" Target="../tags/tag126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tags" Target="../tags/tag940.xml"/><Relationship Id="rId1" Type="http://schemas.openxmlformats.org/officeDocument/2006/relationships/tags" Target="../tags/tag93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tags" Target="../tags/tag942.xml"/><Relationship Id="rId1" Type="http://schemas.openxmlformats.org/officeDocument/2006/relationships/tags" Target="../tags/tag941.xml"/></Relationships>
</file>

<file path=ppt/slides/_rels/slide6.xml.rels><?xml version="1.0" encoding="UTF-8" standalone="yes"?>
<Relationships xmlns="http://schemas.openxmlformats.org/package/2006/relationships"><Relationship Id="rId9" Type="http://schemas.openxmlformats.org/officeDocument/2006/relationships/tags" Target="../tags/tag951.xml"/><Relationship Id="rId8" Type="http://schemas.openxmlformats.org/officeDocument/2006/relationships/tags" Target="../tags/tag950.xml"/><Relationship Id="rId7" Type="http://schemas.openxmlformats.org/officeDocument/2006/relationships/tags" Target="../tags/tag949.xml"/><Relationship Id="rId6" Type="http://schemas.openxmlformats.org/officeDocument/2006/relationships/tags" Target="../tags/tag948.xml"/><Relationship Id="rId5" Type="http://schemas.openxmlformats.org/officeDocument/2006/relationships/tags" Target="../tags/tag947.xml"/><Relationship Id="rId4" Type="http://schemas.openxmlformats.org/officeDocument/2006/relationships/tags" Target="../tags/tag946.xml"/><Relationship Id="rId3" Type="http://schemas.openxmlformats.org/officeDocument/2006/relationships/tags" Target="../tags/tag945.xml"/><Relationship Id="rId23" Type="http://schemas.openxmlformats.org/officeDocument/2006/relationships/slideLayout" Target="../slideLayouts/slideLayout23.xml"/><Relationship Id="rId22" Type="http://schemas.openxmlformats.org/officeDocument/2006/relationships/tags" Target="../tags/tag960.xml"/><Relationship Id="rId21" Type="http://schemas.openxmlformats.org/officeDocument/2006/relationships/image" Target="../media/image10.jpeg"/><Relationship Id="rId20" Type="http://schemas.openxmlformats.org/officeDocument/2006/relationships/tags" Target="../tags/tag959.xml"/><Relationship Id="rId2" Type="http://schemas.openxmlformats.org/officeDocument/2006/relationships/tags" Target="../tags/tag944.xml"/><Relationship Id="rId19" Type="http://schemas.openxmlformats.org/officeDocument/2006/relationships/image" Target="../media/image9.jpeg"/><Relationship Id="rId18" Type="http://schemas.openxmlformats.org/officeDocument/2006/relationships/tags" Target="../tags/tag958.xml"/><Relationship Id="rId17" Type="http://schemas.openxmlformats.org/officeDocument/2006/relationships/image" Target="../media/image8.jpeg"/><Relationship Id="rId16" Type="http://schemas.openxmlformats.org/officeDocument/2006/relationships/tags" Target="../tags/tag957.xml"/><Relationship Id="rId15" Type="http://schemas.openxmlformats.org/officeDocument/2006/relationships/image" Target="../media/image7.jpeg"/><Relationship Id="rId14" Type="http://schemas.openxmlformats.org/officeDocument/2006/relationships/tags" Target="../tags/tag956.xml"/><Relationship Id="rId13" Type="http://schemas.openxmlformats.org/officeDocument/2006/relationships/tags" Target="../tags/tag955.xml"/><Relationship Id="rId12" Type="http://schemas.openxmlformats.org/officeDocument/2006/relationships/tags" Target="../tags/tag954.xml"/><Relationship Id="rId11" Type="http://schemas.openxmlformats.org/officeDocument/2006/relationships/tags" Target="../tags/tag953.xml"/><Relationship Id="rId10" Type="http://schemas.openxmlformats.org/officeDocument/2006/relationships/tags" Target="../tags/tag952.xml"/><Relationship Id="rId1" Type="http://schemas.openxmlformats.org/officeDocument/2006/relationships/tags" Target="../tags/tag943.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962.xml"/><Relationship Id="rId3" Type="http://schemas.openxmlformats.org/officeDocument/2006/relationships/image" Target="../media/image11.png"/><Relationship Id="rId2" Type="http://schemas.openxmlformats.org/officeDocument/2006/relationships/image" Target="../media/image2.jpeg"/><Relationship Id="rId1" Type="http://schemas.openxmlformats.org/officeDocument/2006/relationships/tags" Target="../tags/tag961.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964.xml"/><Relationship Id="rId3" Type="http://schemas.openxmlformats.org/officeDocument/2006/relationships/image" Target="../media/image12.png"/><Relationship Id="rId2" Type="http://schemas.openxmlformats.org/officeDocument/2006/relationships/image" Target="../media/image2.jpeg"/><Relationship Id="rId1" Type="http://schemas.openxmlformats.org/officeDocument/2006/relationships/tags" Target="../tags/tag963.xml"/></Relationships>
</file>

<file path=ppt/slides/_rels/slide9.xml.rels><?xml version="1.0" encoding="UTF-8" standalone="yes"?>
<Relationships xmlns="http://schemas.openxmlformats.org/package/2006/relationships"><Relationship Id="rId9" Type="http://schemas.openxmlformats.org/officeDocument/2006/relationships/image" Target="../media/image13.jpeg"/><Relationship Id="rId8" Type="http://schemas.openxmlformats.org/officeDocument/2006/relationships/tags" Target="../tags/tag972.xml"/><Relationship Id="rId7" Type="http://schemas.openxmlformats.org/officeDocument/2006/relationships/tags" Target="../tags/tag971.xml"/><Relationship Id="rId6" Type="http://schemas.openxmlformats.org/officeDocument/2006/relationships/tags" Target="../tags/tag970.xml"/><Relationship Id="rId5" Type="http://schemas.openxmlformats.org/officeDocument/2006/relationships/tags" Target="../tags/tag969.xml"/><Relationship Id="rId4" Type="http://schemas.openxmlformats.org/officeDocument/2006/relationships/tags" Target="../tags/tag968.xml"/><Relationship Id="rId3" Type="http://schemas.openxmlformats.org/officeDocument/2006/relationships/tags" Target="../tags/tag967.xml"/><Relationship Id="rId2" Type="http://schemas.openxmlformats.org/officeDocument/2006/relationships/tags" Target="../tags/tag966.xml"/><Relationship Id="rId15" Type="http://schemas.openxmlformats.org/officeDocument/2006/relationships/slideLayout" Target="../slideLayouts/slideLayout23.xml"/><Relationship Id="rId14" Type="http://schemas.openxmlformats.org/officeDocument/2006/relationships/tags" Target="../tags/tag975.xml"/><Relationship Id="rId13" Type="http://schemas.openxmlformats.org/officeDocument/2006/relationships/image" Target="../media/image15.jpeg"/><Relationship Id="rId12" Type="http://schemas.openxmlformats.org/officeDocument/2006/relationships/tags" Target="../tags/tag974.xml"/><Relationship Id="rId11" Type="http://schemas.openxmlformats.org/officeDocument/2006/relationships/image" Target="../media/image14.jpeg"/><Relationship Id="rId10" Type="http://schemas.openxmlformats.org/officeDocument/2006/relationships/tags" Target="../tags/tag973.xml"/><Relationship Id="rId1" Type="http://schemas.openxmlformats.org/officeDocument/2006/relationships/tags" Target="../tags/tag9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custDataLst>
              <p:tags r:id="rId1"/>
            </p:custDataLst>
          </p:nvPr>
        </p:nvSpPr>
        <p:spPr>
          <a:xfrm>
            <a:off x="469900" y="2082165"/>
            <a:ext cx="5250815" cy="1227455"/>
          </a:xfrm>
          <a:prstGeom prst="rect">
            <a:avLst/>
          </a:prstGeom>
        </p:spPr>
        <p:txBody>
          <a:bodyPr vert="horz" wrap="square" lIns="90170" tIns="0" rIns="90170" bIns="0" rtlCol="0" anchor="ctr" anchorCtr="0">
            <a:noAutofit/>
          </a:bodyPr>
          <a:lstStyle>
            <a:lvl1pPr marL="0" marR="0" algn="l" defTabSz="914400" rtl="0" eaLnBrk="1" fontAlgn="auto" latinLnBrk="0" hangingPunct="1">
              <a:lnSpc>
                <a:spcPct val="100000"/>
              </a:lnSpc>
              <a:spcBef>
                <a:spcPct val="0"/>
              </a:spcBef>
              <a:buClrTx/>
              <a:buSzTx/>
              <a:buFontTx/>
              <a:buNone/>
              <a:defRPr kumimoji="0" lang="zh-CN" altLang="en-US" sz="7200" b="0" i="0" u="none" strike="noStrike" kern="1200" cap="none" spc="150" normalizeH="0" baseline="0" noProof="1" dirty="0">
                <a:solidFill>
                  <a:schemeClr val="dk1"/>
                </a:solidFill>
                <a:uFillTx/>
                <a:latin typeface="Arial" panose="020B0604020202020204" pitchFamily="34" charset="0"/>
                <a:ea typeface="汉仪趣黑简" panose="00020600040101010101" charset="-122"/>
                <a:cs typeface="+mn-cs"/>
              </a:defRPr>
            </a:lvl1pPr>
          </a:lstStyle>
          <a:p>
            <a:pPr marL="0" indent="0" algn="l">
              <a:lnSpc>
                <a:spcPct val="100000"/>
              </a:lnSpc>
              <a:spcBef>
                <a:spcPts val="0"/>
              </a:spcBef>
              <a:spcAft>
                <a:spcPts val="0"/>
              </a:spcAft>
              <a:buSzPct val="100000"/>
              <a:buNone/>
            </a:pPr>
            <a:r>
              <a:rPr lang="zh-CN" altLang="en-US" sz="9600" strike="noStrike" baseline="0" dirty="0">
                <a:solidFill>
                  <a:schemeClr val="accent1"/>
                </a:solidFill>
                <a:sym typeface="汉仪字研欢乐宋简" panose="00020600040101010101" charset="-122"/>
              </a:rPr>
              <a:t>美育教程</a:t>
            </a:r>
            <a:endParaRPr lang="zh-CN" altLang="en-US" sz="9600" strike="noStrike" baseline="0" dirty="0">
              <a:solidFill>
                <a:schemeClr val="accent1"/>
              </a:solidFill>
              <a:sym typeface="汉仪字研欢乐宋简" panose="00020600040101010101" charset="-122"/>
            </a:endParaRPr>
          </a:p>
        </p:txBody>
      </p:sp>
      <p:sp>
        <p:nvSpPr>
          <p:cNvPr id="6" name="文本占位符 5"/>
          <p:cNvSpPr/>
          <p:nvPr>
            <p:custDataLst>
              <p:tags r:id="rId2"/>
            </p:custDataLst>
          </p:nvPr>
        </p:nvSpPr>
        <p:spPr>
          <a:xfrm>
            <a:off x="885825" y="4375785"/>
            <a:ext cx="4303395" cy="523875"/>
          </a:xfrm>
          <a:prstGeom prst="rect">
            <a:avLst/>
          </a:prstGeom>
        </p:spPr>
        <p:txBody>
          <a:bodyPr vert="horz" wrap="square" lIns="90170" tIns="0" rIns="90170" bIns="0" rtlCol="0" anchor="b" anchorCtr="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en-US" altLang="zh-CN" sz="1800" b="0" i="0" u="none" strike="noStrike" kern="1200" cap="none" spc="300" normalizeH="0" baseline="0" noProof="1" dirty="0">
                <a:solidFill>
                  <a:schemeClr val="dk1"/>
                </a:solidFill>
                <a:uFillTx/>
                <a:latin typeface="Arial" panose="020B0604020202020204" pitchFamily="34" charset="0"/>
                <a:ea typeface="汉仪君黑-35W"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228600" algn="ctr">
              <a:lnSpc>
                <a:spcPct val="100000"/>
              </a:lnSpc>
              <a:spcBef>
                <a:spcPts val="0"/>
              </a:spcBef>
              <a:spcAft>
                <a:spcPts val="1000"/>
              </a:spcAft>
              <a:buSzPct val="100000"/>
              <a:buNone/>
            </a:pPr>
            <a:r>
              <a:rPr lang="zh-CN" altLang="en-US" sz="3200">
                <a:solidFill>
                  <a:schemeClr val="dk1"/>
                </a:solidFill>
              </a:rPr>
              <a:t>北京出版社</a:t>
            </a:r>
            <a:endParaRPr lang="zh-CN" altLang="en-US" sz="3200">
              <a:solidFill>
                <a:schemeClr val="dk1"/>
              </a:solidFill>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Mask group111"/>
          <p:cNvPicPr>
            <a:picLocks noChangeAspect="1"/>
          </p:cNvPicPr>
          <p:nvPr>
            <p:custDataLst>
              <p:tags r:id="rId1"/>
            </p:custDataLst>
          </p:nvPr>
        </p:nvPicPr>
        <p:blipFill>
          <a:blip r:embed="rId2"/>
          <a:srcRect l="46" r="46"/>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206457" y="3429000"/>
            <a:ext cx="10852237" cy="441964"/>
          </a:xfrm>
        </p:spPr>
        <p:txBody>
          <a:bodyPr anchor="ctr" anchorCtr="0">
            <a:noAutofit/>
          </a:bodyPr>
          <a:lstStyle/>
          <a:p>
            <a:r>
              <a:rPr lang="zh-CN" altLang="en-US" sz="3600">
                <a:solidFill>
                  <a:schemeClr val="accent1">
                    <a:lumMod val="75000"/>
                  </a:schemeClr>
                </a:solidFill>
              </a:rPr>
              <a:t>五、美的时空性</a:t>
            </a:r>
            <a:endParaRPr lang="zh-CN" altLang="en-US" sz="3600">
              <a:solidFill>
                <a:schemeClr val="accent1">
                  <a:lumMod val="75000"/>
                </a:schemeClr>
              </a:solidFill>
            </a:endParaRPr>
          </a:p>
        </p:txBody>
      </p:sp>
      <p:sp>
        <p:nvSpPr>
          <p:cNvPr id="4" name="矩形 3"/>
          <p:cNvSpPr/>
          <p:nvPr>
            <p:custDataLst>
              <p:tags r:id="rId5"/>
            </p:custDataLst>
          </p:nvPr>
        </p:nvSpPr>
        <p:spPr>
          <a:xfrm>
            <a:off x="152717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dirty="0">
                <a:solidFill>
                  <a:srgbClr val="000000"/>
                </a:solidFill>
                <a:latin typeface="+mn-ea"/>
                <a:cs typeface="+mn-ea"/>
                <a:sym typeface="+mn-ea"/>
              </a:rPr>
              <a:t>不同季节和地域有其特有的美景，如春天的百花争艳和北方的草原风光。</a:t>
            </a:r>
            <a:endParaRPr lang="zh-CN" altLang="en-US" sz="1600" dirty="0">
              <a:solidFill>
                <a:srgbClr val="000000"/>
              </a:solidFill>
              <a:latin typeface="+mn-ea"/>
              <a:cs typeface="+mn-ea"/>
              <a:sym typeface="+mn-ea"/>
            </a:endParaRPr>
          </a:p>
        </p:txBody>
      </p:sp>
      <p:sp>
        <p:nvSpPr>
          <p:cNvPr id="6" name="矩形 5"/>
          <p:cNvSpPr/>
          <p:nvPr>
            <p:custDataLst>
              <p:tags r:id="rId6"/>
            </p:custDataLst>
          </p:nvPr>
        </p:nvSpPr>
        <p:spPr>
          <a:xfrm>
            <a:off x="152717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美的季节性与地域性</a:t>
            </a:r>
            <a:endParaRPr lang="zh-CN" altLang="en-US" sz="2000" b="1" dirty="0">
              <a:solidFill>
                <a:schemeClr val="accent1"/>
              </a:solidFill>
              <a:latin typeface="+mn-ea"/>
              <a:cs typeface="+mn-ea"/>
              <a:sym typeface="+mn-ea"/>
            </a:endParaRPr>
          </a:p>
        </p:txBody>
      </p:sp>
      <p:sp>
        <p:nvSpPr>
          <p:cNvPr id="9" name="矩形 6"/>
          <p:cNvSpPr/>
          <p:nvPr>
            <p:custDataLst>
              <p:tags r:id="rId7"/>
            </p:custDataLst>
          </p:nvPr>
        </p:nvSpPr>
        <p:spPr>
          <a:xfrm>
            <a:off x="835342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美的事物存在于特定的时空之中，其表现形式和感受会随时间和地点的变化而变化。</a:t>
            </a:r>
            <a:endParaRPr lang="zh-CN" altLang="en-US" sz="1600">
              <a:solidFill>
                <a:srgbClr val="000000"/>
              </a:solidFill>
              <a:latin typeface="+mn-ea"/>
              <a:cs typeface="+mn-ea"/>
              <a:sym typeface="+mn-ea"/>
            </a:endParaRPr>
          </a:p>
        </p:txBody>
      </p:sp>
      <p:sp>
        <p:nvSpPr>
          <p:cNvPr id="10" name="矩形 7"/>
          <p:cNvSpPr/>
          <p:nvPr>
            <p:custDataLst>
              <p:tags r:id="rId8"/>
            </p:custDataLst>
          </p:nvPr>
        </p:nvSpPr>
        <p:spPr>
          <a:xfrm>
            <a:off x="835342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3"/>
                </a:solidFill>
                <a:latin typeface="+mn-ea"/>
                <a:cs typeface="+mn-ea"/>
                <a:sym typeface="+mn-ea"/>
              </a:rPr>
              <a:t>美的时空限定性</a:t>
            </a:r>
            <a:endParaRPr lang="zh-CN" altLang="en-US" sz="2000" b="1">
              <a:solidFill>
                <a:schemeClr val="accent3"/>
              </a:solidFill>
              <a:latin typeface="+mn-ea"/>
              <a:cs typeface="+mn-ea"/>
              <a:sym typeface="+mn-ea"/>
            </a:endParaRPr>
          </a:p>
        </p:txBody>
      </p:sp>
      <p:sp>
        <p:nvSpPr>
          <p:cNvPr id="11" name="矩形 10"/>
          <p:cNvSpPr/>
          <p:nvPr>
            <p:custDataLst>
              <p:tags r:id="rId9"/>
            </p:custDataLst>
          </p:nvPr>
        </p:nvSpPr>
        <p:spPr>
          <a:xfrm>
            <a:off x="4940300"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在特定的时空条件下，同一事物可能呈现为美的或噪声，如图书馆内的歌声。</a:t>
            </a:r>
            <a:endParaRPr lang="zh-CN" altLang="en-US" sz="1600">
              <a:solidFill>
                <a:srgbClr val="000000"/>
              </a:solidFill>
              <a:latin typeface="+mn-ea"/>
              <a:cs typeface="+mn-ea"/>
              <a:sym typeface="+mn-ea"/>
            </a:endParaRPr>
          </a:p>
        </p:txBody>
      </p:sp>
      <p:sp>
        <p:nvSpPr>
          <p:cNvPr id="14" name="矩形 13"/>
          <p:cNvSpPr/>
          <p:nvPr>
            <p:custDataLst>
              <p:tags r:id="rId10"/>
            </p:custDataLst>
          </p:nvPr>
        </p:nvSpPr>
        <p:spPr>
          <a:xfrm>
            <a:off x="4940300"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mn-ea"/>
                <a:cs typeface="+mn-ea"/>
                <a:sym typeface="+mn-ea"/>
              </a:rPr>
              <a:t>特定时空下的美与噪声</a:t>
            </a:r>
            <a:endParaRPr lang="zh-CN" altLang="en-US" sz="2000" b="1">
              <a:solidFill>
                <a:schemeClr val="accent2"/>
              </a:solidFill>
              <a:latin typeface="+mn-ea"/>
              <a:cs typeface="+mn-ea"/>
              <a:sym typeface="+mn-ea"/>
            </a:endParaRPr>
          </a:p>
        </p:txBody>
      </p:sp>
    </p:spTree>
    <p:custDataLst>
      <p:tags r:id="rId1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a:lstStyle>
          <a:p>
            <a:r>
              <a:rPr lang="zh-CN" altLang="en-US" sz="3600">
                <a:solidFill>
                  <a:schemeClr val="accent1">
                    <a:lumMod val="75000"/>
                  </a:schemeClr>
                </a:solidFill>
              </a:rPr>
              <a:t>六、美的创造性</a:t>
            </a:r>
            <a:endParaRPr lang="zh-CN" altLang="en-US" sz="3600">
              <a:solidFill>
                <a:schemeClr val="accent1">
                  <a:lumMod val="75000"/>
                </a:schemeClr>
              </a:solidFill>
            </a:endParaRPr>
          </a:p>
        </p:txBody>
      </p:sp>
      <p:pic>
        <p:nvPicPr>
          <p:cNvPr id="10" name="图片 17" descr="/data/temp/1692a21e-881c-11f0-a9a2-b2f445662bf4.jpg@base@tag=imgScale&amp;m=1&amp;w=689&amp;h=735&amp;q=951692a21e-881c-11f0-a9a2-b2f445662bf4"/>
          <p:cNvPicPr>
            <a:picLocks noChangeAspect="1"/>
          </p:cNvPicPr>
          <p:nvPr>
            <p:custDataLst>
              <p:tags r:id="rId2"/>
            </p:custDataLst>
          </p:nvPr>
        </p:nvPicPr>
        <p:blipFill rotWithShape="1">
          <a:blip r:embed="rId3"/>
          <a:srcRect l="15025" r="15026"/>
          <a:stretch>
            <a:fillRect/>
          </a:stretch>
        </p:blipFill>
        <p:spPr>
          <a:xfrm>
            <a:off x="1235075" y="1344295"/>
            <a:ext cx="1972310" cy="2104390"/>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
          <p:cNvSpPr/>
          <p:nvPr>
            <p:custDataLst>
              <p:tags r:id="rId4"/>
            </p:custDataLst>
          </p:nvPr>
        </p:nvSpPr>
        <p:spPr>
          <a:xfrm>
            <a:off x="1079781" y="4192367"/>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美的发现本身包含创造性，如普通风景经过艺术加工成为风景名胜区。</a:t>
            </a:r>
            <a:endParaRPr lang="zh-CN" altLang="en-US" sz="1600" kern="0" dirty="0">
              <a:solidFill>
                <a:schemeClr val="tx1">
                  <a:lumMod val="85000"/>
                  <a:lumOff val="15000"/>
                </a:schemeClr>
              </a:solidFill>
              <a:latin typeface="+mn-ea"/>
              <a:cs typeface="+mn-ea"/>
            </a:endParaRPr>
          </a:p>
        </p:txBody>
      </p:sp>
      <p:sp>
        <p:nvSpPr>
          <p:cNvPr id="13" name="矩形 2"/>
          <p:cNvSpPr/>
          <p:nvPr>
            <p:custDataLst>
              <p:tags r:id="rId5"/>
            </p:custDataLst>
          </p:nvPr>
        </p:nvSpPr>
        <p:spPr>
          <a:xfrm>
            <a:off x="1079781" y="3692435"/>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美的发现与再创造</a:t>
            </a:r>
            <a:endParaRPr lang="zh-CN" altLang="en-US" sz="2000" b="1" kern="0">
              <a:solidFill>
                <a:schemeClr val="accent1"/>
              </a:solidFill>
              <a:latin typeface="+mn-ea"/>
              <a:cs typeface="+mn-ea"/>
            </a:endParaRPr>
          </a:p>
        </p:txBody>
      </p:sp>
      <p:pic>
        <p:nvPicPr>
          <p:cNvPr id="16" name="图片 15" descr="/data/temp/1692a246-881c-11f0-a9a2-b2f445662bf4.jpg@base@tag=imgScale&amp;m=1&amp;w=689&amp;h=735&amp;q=951692a246-881c-11f0-a9a2-b2f445662bf4"/>
          <p:cNvPicPr>
            <a:picLocks noChangeAspect="1"/>
          </p:cNvPicPr>
          <p:nvPr>
            <p:custDataLst>
              <p:tags r:id="rId6"/>
            </p:custDataLst>
          </p:nvPr>
        </p:nvPicPr>
        <p:blipFill rotWithShape="1">
          <a:blip r:embed="rId7"/>
          <a:srcRect t="14555" b="14555"/>
          <a:stretch>
            <a:fillRect/>
          </a:stretch>
        </p:blipFill>
        <p:spPr>
          <a:xfrm>
            <a:off x="4805680" y="1344295"/>
            <a:ext cx="1972310" cy="2104390"/>
          </a:xfrm>
          <a:custGeom>
            <a:avLst/>
            <a:gdLst>
              <a:gd name="connsiteX0" fmla="*/ 1241500 w 2483399"/>
              <a:gd name="connsiteY0" fmla="*/ 0 h 2649637"/>
              <a:gd name="connsiteX1" fmla="*/ 1241502 w 2483399"/>
              <a:gd name="connsiteY1" fmla="*/ 0 h 2649637"/>
              <a:gd name="connsiteX2" fmla="*/ 1281827 w 2483399"/>
              <a:gd name="connsiteY2" fmla="*/ 4783 h 2649637"/>
              <a:gd name="connsiteX3" fmla="*/ 1321025 w 2483399"/>
              <a:gd name="connsiteY3" fmla="*/ 19130 h 2649637"/>
              <a:gd name="connsiteX4" fmla="*/ 2385119 w 2483399"/>
              <a:gd name="connsiteY4" fmla="*/ 551178 h 2649637"/>
              <a:gd name="connsiteX5" fmla="*/ 2483399 w 2483399"/>
              <a:gd name="connsiteY5" fmla="*/ 710202 h 2649637"/>
              <a:gd name="connsiteX6" fmla="*/ 2483399 w 2483399"/>
              <a:gd name="connsiteY6" fmla="*/ 1939377 h 2649637"/>
              <a:gd name="connsiteX7" fmla="*/ 2385116 w 2483399"/>
              <a:gd name="connsiteY7" fmla="*/ 2098463 h 2649637"/>
              <a:gd name="connsiteX8" fmla="*/ 1321020 w 2483399"/>
              <a:gd name="connsiteY8" fmla="*/ 2630510 h 2649637"/>
              <a:gd name="connsiteX9" fmla="*/ 1161973 w 2483399"/>
              <a:gd name="connsiteY9" fmla="*/ 2630508 h 2649637"/>
              <a:gd name="connsiteX10" fmla="*/ 97878 w 2483399"/>
              <a:gd name="connsiteY10" fmla="*/ 2098461 h 2649637"/>
              <a:gd name="connsiteX11" fmla="*/ 6251 w 2483399"/>
              <a:gd name="connsiteY11" fmla="*/ 1989128 h 2649637"/>
              <a:gd name="connsiteX12" fmla="*/ 0 w 2483399"/>
              <a:gd name="connsiteY12" fmla="*/ 1942433 h 2649637"/>
              <a:gd name="connsiteX13" fmla="*/ 0 w 2483399"/>
              <a:gd name="connsiteY13" fmla="*/ 707266 h 2649637"/>
              <a:gd name="connsiteX14" fmla="*/ 6251 w 2483399"/>
              <a:gd name="connsiteY14" fmla="*/ 660560 h 2649637"/>
              <a:gd name="connsiteX15" fmla="*/ 97882 w 2483399"/>
              <a:gd name="connsiteY15" fmla="*/ 551176 h 2649637"/>
              <a:gd name="connsiteX16" fmla="*/ 1161977 w 2483399"/>
              <a:gd name="connsiteY16" fmla="*/ 19128 h 2649637"/>
              <a:gd name="connsiteX17" fmla="*/ 1201175 w 2483399"/>
              <a:gd name="connsiteY17"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83399" h="2649637">
                <a:moveTo>
                  <a:pt x="1241500" y="0"/>
                </a:moveTo>
                <a:lnTo>
                  <a:pt x="1241502" y="0"/>
                </a:lnTo>
                <a:lnTo>
                  <a:pt x="1281827" y="4783"/>
                </a:lnTo>
                <a:cubicBezTo>
                  <a:pt x="1295144" y="7971"/>
                  <a:pt x="1308273" y="12754"/>
                  <a:pt x="1321025" y="19130"/>
                </a:cubicBezTo>
                <a:cubicBezTo>
                  <a:pt x="1372034" y="44635"/>
                  <a:pt x="2323220" y="520228"/>
                  <a:pt x="2385119" y="551178"/>
                </a:cubicBezTo>
                <a:cubicBezTo>
                  <a:pt x="2447019" y="582128"/>
                  <a:pt x="2483399" y="640996"/>
                  <a:pt x="2483399" y="710202"/>
                </a:cubicBezTo>
                <a:cubicBezTo>
                  <a:pt x="2483399" y="779408"/>
                  <a:pt x="2483399" y="1870171"/>
                  <a:pt x="2483399" y="1939377"/>
                </a:cubicBezTo>
                <a:cubicBezTo>
                  <a:pt x="2483399" y="2008583"/>
                  <a:pt x="2447016" y="2067513"/>
                  <a:pt x="2385116" y="2098463"/>
                </a:cubicBezTo>
                <a:cubicBezTo>
                  <a:pt x="2323216" y="2129413"/>
                  <a:pt x="1372030" y="2605005"/>
                  <a:pt x="1321020" y="2630510"/>
                </a:cubicBezTo>
                <a:cubicBezTo>
                  <a:pt x="1270011" y="2656015"/>
                  <a:pt x="1212983" y="2656012"/>
                  <a:pt x="1161973" y="2630508"/>
                </a:cubicBezTo>
                <a:cubicBezTo>
                  <a:pt x="1110964" y="2605002"/>
                  <a:pt x="159778" y="2129409"/>
                  <a:pt x="97878" y="2098461"/>
                </a:cubicBezTo>
                <a:cubicBezTo>
                  <a:pt x="51453" y="2075248"/>
                  <a:pt x="19384" y="2036331"/>
                  <a:pt x="6251" y="1989128"/>
                </a:cubicBezTo>
                <a:lnTo>
                  <a:pt x="0" y="1942433"/>
                </a:lnTo>
                <a:lnTo>
                  <a:pt x="0" y="707266"/>
                </a:lnTo>
                <a:lnTo>
                  <a:pt x="6251" y="660560"/>
                </a:lnTo>
                <a:cubicBezTo>
                  <a:pt x="19386" y="613339"/>
                  <a:pt x="51458" y="574388"/>
                  <a:pt x="97882" y="551176"/>
                </a:cubicBezTo>
                <a:cubicBezTo>
                  <a:pt x="159782" y="520225"/>
                  <a:pt x="1110967" y="44632"/>
                  <a:pt x="1161977" y="19128"/>
                </a:cubicBezTo>
                <a:cubicBezTo>
                  <a:pt x="1174730" y="12752"/>
                  <a:pt x="1187858" y="7969"/>
                  <a:pt x="1201175" y="4781"/>
                </a:cubicBezTo>
                <a:close/>
              </a:path>
            </a:pathLst>
          </a:custGeom>
          <a:solidFill>
            <a:schemeClr val="accent2">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4" name="矩形 3"/>
          <p:cNvSpPr/>
          <p:nvPr>
            <p:custDataLst>
              <p:tags r:id="rId8"/>
            </p:custDataLst>
          </p:nvPr>
        </p:nvSpPr>
        <p:spPr>
          <a:xfrm>
            <a:off x="4656875" y="4192367"/>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生活中的物品和服饰是社会劳动的产物，这些美在历史发展中不断变化和创新。</a:t>
            </a:r>
            <a:endParaRPr lang="zh-CN" altLang="en-US" sz="1600" kern="0" dirty="0">
              <a:solidFill>
                <a:schemeClr val="tx1">
                  <a:lumMod val="85000"/>
                  <a:lumOff val="15000"/>
                </a:schemeClr>
              </a:solidFill>
              <a:latin typeface="+mn-ea"/>
              <a:cs typeface="+mn-ea"/>
            </a:endParaRPr>
          </a:p>
        </p:txBody>
      </p:sp>
      <p:sp>
        <p:nvSpPr>
          <p:cNvPr id="15" name="矩形 4"/>
          <p:cNvSpPr/>
          <p:nvPr>
            <p:custDataLst>
              <p:tags r:id="rId9"/>
            </p:custDataLst>
          </p:nvPr>
        </p:nvSpPr>
        <p:spPr>
          <a:xfrm>
            <a:off x="4656875" y="3692435"/>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2"/>
                </a:solidFill>
                <a:latin typeface="+mn-ea"/>
                <a:cs typeface="+mn-ea"/>
              </a:rPr>
              <a:t>社会劳动中的美</a:t>
            </a:r>
            <a:endParaRPr lang="zh-CN" altLang="en-US" sz="2000" b="1" kern="0">
              <a:solidFill>
                <a:schemeClr val="accent2"/>
              </a:solidFill>
              <a:latin typeface="+mn-ea"/>
              <a:cs typeface="+mn-ea"/>
            </a:endParaRPr>
          </a:p>
        </p:txBody>
      </p:sp>
      <p:pic>
        <p:nvPicPr>
          <p:cNvPr id="17" name="图片 18" descr="/data/temp/1692a2d9-881c-11f0-a9a2-b2f445662bf4.jpg@base@tag=imgScale&amp;m=1&amp;w=689&amp;h=735&amp;q=951692a2d9-881c-11f0-a9a2-b2f445662bf4"/>
          <p:cNvPicPr>
            <a:picLocks noChangeAspect="1"/>
          </p:cNvPicPr>
          <p:nvPr>
            <p:custDataLst>
              <p:tags r:id="rId10"/>
            </p:custDataLst>
          </p:nvPr>
        </p:nvPicPr>
        <p:blipFill rotWithShape="1">
          <a:blip r:embed="rId11"/>
          <a:srcRect l="1497" t="7849" b="21996"/>
          <a:stretch>
            <a:fillRect/>
          </a:stretch>
        </p:blipFill>
        <p:spPr>
          <a:xfrm>
            <a:off x="8383270" y="1344295"/>
            <a:ext cx="1972310" cy="2104390"/>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solidFill>
            <a:schemeClr val="accent3">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5"/>
          <p:cNvSpPr/>
          <p:nvPr>
            <p:custDataLst>
              <p:tags r:id="rId12"/>
            </p:custDataLst>
          </p:nvPr>
        </p:nvSpPr>
        <p:spPr>
          <a:xfrm>
            <a:off x="8233970" y="4192367"/>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solidFill>
                  <a:schemeClr val="tx1">
                    <a:lumMod val="85000"/>
                    <a:lumOff val="15000"/>
                  </a:schemeClr>
                </a:solidFill>
                <a:latin typeface="+mn-ea"/>
                <a:cs typeface="+mn-ea"/>
              </a:rPr>
              <a:t>艺术作品需要在内容和形式上不断突破，以持续提供新的美的享受。</a:t>
            </a:r>
            <a:endParaRPr lang="zh-CN" altLang="en-US" sz="1600" kern="0">
              <a:solidFill>
                <a:schemeClr val="tx1">
                  <a:lumMod val="85000"/>
                  <a:lumOff val="15000"/>
                </a:schemeClr>
              </a:solidFill>
              <a:latin typeface="+mn-ea"/>
              <a:cs typeface="+mn-ea"/>
            </a:endParaRPr>
          </a:p>
        </p:txBody>
      </p:sp>
      <p:sp>
        <p:nvSpPr>
          <p:cNvPr id="22" name="矩形 6"/>
          <p:cNvSpPr/>
          <p:nvPr>
            <p:custDataLst>
              <p:tags r:id="rId13"/>
            </p:custDataLst>
          </p:nvPr>
        </p:nvSpPr>
        <p:spPr>
          <a:xfrm>
            <a:off x="8233970" y="3692435"/>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3"/>
                </a:solidFill>
                <a:latin typeface="+mn-ea"/>
                <a:cs typeface="+mn-ea"/>
              </a:rPr>
              <a:t>艺术美的持续创新</a:t>
            </a:r>
            <a:endParaRPr lang="zh-CN" altLang="en-US" sz="2000" b="1" kern="0">
              <a:solidFill>
                <a:schemeClr val="accent3"/>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custDataLst>
              <p:tags r:id="rId1"/>
            </p:custDataLst>
          </p:nvPr>
        </p:nvSpPr>
        <p:spPr>
          <a:xfrm>
            <a:off x="2153285" y="2833461"/>
            <a:ext cx="7885430" cy="1200150"/>
          </a:xfrm>
          <a:prstGeom prst="rect">
            <a:avLst/>
          </a:prstGeom>
          <a:noFill/>
        </p:spPr>
        <p:txBody>
          <a:bodyPr vert="horz" wrap="square" lIns="90170" tIns="46990" rIns="90170" bIns="46990" rtlCol="0" anchor="ctr" anchorCtr="0">
            <a:normAutofit/>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6600" b="0" i="0" u="none" strike="noStrike" kern="0" cap="none" spc="100" normalizeH="0" baseline="0" noProof="1" dirty="0">
                <a:ln>
                  <a:noFill/>
                </a:ln>
                <a:solidFill>
                  <a:schemeClr val="dk1">
                    <a:lumMod val="75000"/>
                    <a:lumOff val="25000"/>
                  </a:schemeClr>
                </a:solidFill>
                <a:effectLst/>
                <a:uFillTx/>
                <a:latin typeface="Arial" panose="020B0604020202020204" pitchFamily="34" charset="0"/>
                <a:ea typeface="汉仪趣黑简" panose="00020600040101010101" charset="-122"/>
                <a:cs typeface="+mj-cs"/>
              </a:defRPr>
            </a:lvl1pPr>
          </a:lstStyle>
          <a:p>
            <a:pPr marL="0" indent="0" algn="ctr">
              <a:lnSpc>
                <a:spcPct val="100000"/>
              </a:lnSpc>
              <a:spcBef>
                <a:spcPts val="0"/>
              </a:spcBef>
              <a:spcAft>
                <a:spcPts val="0"/>
              </a:spcAft>
              <a:buSzPct val="100000"/>
              <a:buNone/>
            </a:pPr>
            <a:r>
              <a:rPr lang="zh-CN" altLang="en-US" sz="6600" strike="noStrike" baseline="0" dirty="0">
                <a:solidFill>
                  <a:schemeClr val="accent1"/>
                </a:solidFill>
              </a:rPr>
              <a:t>第二节　发现美</a:t>
            </a:r>
            <a:endParaRPr lang="zh-CN" altLang="en-US" sz="6600" strike="noStrike" baseline="0" dirty="0">
              <a:solidFill>
                <a:schemeClr val="accent1"/>
              </a:solidFill>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518160" y="337820"/>
            <a:ext cx="3378835" cy="68072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z="3600" spc="0" dirty="0">
                <a:solidFill>
                  <a:schemeClr val="accent1"/>
                </a:solidFill>
                <a:uFillTx/>
                <a:latin typeface="汉仪君黑-35W" panose="00020600040101010101" charset="-122"/>
                <a:ea typeface="汉仪君黑-35W" panose="00020600040101010101" charset="-122"/>
              </a:rPr>
              <a:t>一、真实情境</a:t>
            </a:r>
            <a:endParaRPr lang="zh-CN" altLang="en-US" sz="3600" spc="0" dirty="0">
              <a:solidFill>
                <a:schemeClr val="accent1"/>
              </a:solidFill>
              <a:uFillTx/>
              <a:latin typeface="汉仪君黑-35W" panose="00020600040101010101" charset="-122"/>
              <a:ea typeface="汉仪君黑-35W" panose="00020600040101010101" charset="-122"/>
            </a:endParaRPr>
          </a:p>
        </p:txBody>
      </p:sp>
      <p:pic>
        <p:nvPicPr>
          <p:cNvPr id="2" name="图片 4" descr="/data/temp/af54949f-881c-11f0-934b-1aa1a8361f8f.jpg@base@tag=imgScale&amp;m=1&amp;w=690&amp;h=370&amp;q=95af54949f-881c-11f0-934b-1aa1a8361f8f"/>
          <p:cNvPicPr>
            <a:picLocks noChangeAspect="1"/>
          </p:cNvPicPr>
          <p:nvPr>
            <p:custDataLst>
              <p:tags r:id="rId2"/>
            </p:custDataLst>
          </p:nvPr>
        </p:nvPicPr>
        <p:blipFill>
          <a:blip r:embed="rId3"/>
          <a:srcRect t="19723"/>
          <a:stretch>
            <a:fillRect/>
          </a:stretch>
        </p:blipFill>
        <p:spPr>
          <a:xfrm>
            <a:off x="1383411" y="2891112"/>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af549614-881c-11f0-934b-1aa1a8361f8f.jpg@base@tag=imgScale&amp;m=1&amp;w=690&amp;h=370&amp;q=95af549614-881c-11f0-934b-1aa1a8361f8f"/>
          <p:cNvPicPr>
            <a:picLocks noChangeAspect="1"/>
          </p:cNvPicPr>
          <p:nvPr>
            <p:custDataLst>
              <p:tags r:id="rId4"/>
            </p:custDataLst>
          </p:nvPr>
        </p:nvPicPr>
        <p:blipFill>
          <a:blip r:embed="rId5"/>
          <a:srcRect r="152" b="4653"/>
          <a:stretch>
            <a:fillRect/>
          </a:stretch>
        </p:blipFill>
        <p:spPr>
          <a:xfrm>
            <a:off x="1383411" y="4515614"/>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35" descr="/data/temp/af549416-881c-11f0-934b-1aa1a8361f8f.jpg@base@tag=imgScale&amp;m=1&amp;w=690&amp;h=370&amp;q=95af549416-881c-11f0-934b-1aa1a8361f8f"/>
          <p:cNvPicPr>
            <a:picLocks noChangeAspect="1"/>
          </p:cNvPicPr>
          <p:nvPr>
            <p:custDataLst>
              <p:tags r:id="rId6"/>
            </p:custDataLst>
          </p:nvPr>
        </p:nvPicPr>
        <p:blipFill>
          <a:blip r:embed="rId7"/>
          <a:srcRect l="10496" r="10496"/>
          <a:stretch>
            <a:fillRect/>
          </a:stretch>
        </p:blipFill>
        <p:spPr>
          <a:xfrm>
            <a:off x="1383411" y="1264709"/>
            <a:ext cx="2480804" cy="133230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7" name="矩形 36"/>
          <p:cNvSpPr/>
          <p:nvPr>
            <p:custDataLst>
              <p:tags r:id="rId8"/>
            </p:custDataLst>
          </p:nvPr>
        </p:nvSpPr>
        <p:spPr>
          <a:xfrm>
            <a:off x="4069715" y="1558925"/>
            <a:ext cx="755777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自然美通过如远处的山、和煦的晨光、清澈的溪流等真实存在的场景展现，给人带来轻松愉快和豁然开朗的感受。</a:t>
            </a:r>
            <a:endParaRPr lang="zh-CN" altLang="en-US" sz="1600">
              <a:ln>
                <a:noFill/>
                <a:prstDash val="sysDot"/>
              </a:ln>
              <a:solidFill>
                <a:schemeClr val="tx1">
                  <a:lumMod val="85000"/>
                  <a:lumOff val="15000"/>
                </a:schemeClr>
              </a:solidFill>
              <a:latin typeface="+mn-ea"/>
              <a:cs typeface="+mn-ea"/>
              <a:sym typeface="+mn-ea"/>
            </a:endParaRPr>
          </a:p>
        </p:txBody>
      </p:sp>
      <p:sp>
        <p:nvSpPr>
          <p:cNvPr id="8" name="矩形 37"/>
          <p:cNvSpPr/>
          <p:nvPr>
            <p:custDataLst>
              <p:tags r:id="rId9"/>
            </p:custDataLst>
          </p:nvPr>
        </p:nvSpPr>
        <p:spPr>
          <a:xfrm>
            <a:off x="4069715" y="1264920"/>
            <a:ext cx="755777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1"/>
                </a:solidFill>
                <a:latin typeface="+mn-ea"/>
                <a:cs typeface="+mn-ea"/>
              </a:rPr>
              <a:t>自然美的表现形式</a:t>
            </a:r>
            <a:endParaRPr lang="zh-CN" altLang="en-US" b="1">
              <a:solidFill>
                <a:schemeClr val="accent1"/>
              </a:solidFill>
              <a:latin typeface="+mn-ea"/>
              <a:cs typeface="+mn-ea"/>
            </a:endParaRPr>
          </a:p>
        </p:txBody>
      </p:sp>
      <p:sp>
        <p:nvSpPr>
          <p:cNvPr id="9" name="矩形 40"/>
          <p:cNvSpPr/>
          <p:nvPr>
            <p:custDataLst>
              <p:tags r:id="rId10"/>
            </p:custDataLst>
          </p:nvPr>
        </p:nvSpPr>
        <p:spPr>
          <a:xfrm>
            <a:off x="4069715" y="3183890"/>
            <a:ext cx="755777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社会美体现在生活中的热闹场景，如节日庆典或社区活动，这些场景能让人感到幸福和快乐。</a:t>
            </a:r>
            <a:endParaRPr lang="zh-CN" altLang="en-US" sz="1600">
              <a:ln>
                <a:noFill/>
                <a:prstDash val="sysDot"/>
              </a:ln>
              <a:solidFill>
                <a:schemeClr val="tx1">
                  <a:lumMod val="85000"/>
                  <a:lumOff val="15000"/>
                </a:schemeClr>
              </a:solidFill>
              <a:latin typeface="+mn-ea"/>
              <a:cs typeface="+mn-ea"/>
              <a:sym typeface="+mn-ea"/>
            </a:endParaRPr>
          </a:p>
        </p:txBody>
      </p:sp>
      <p:sp>
        <p:nvSpPr>
          <p:cNvPr id="11" name="矩形 41"/>
          <p:cNvSpPr/>
          <p:nvPr>
            <p:custDataLst>
              <p:tags r:id="rId11"/>
            </p:custDataLst>
          </p:nvPr>
        </p:nvSpPr>
        <p:spPr>
          <a:xfrm>
            <a:off x="4069715" y="2889250"/>
            <a:ext cx="755777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2"/>
                </a:solidFill>
                <a:latin typeface="+mn-ea"/>
                <a:cs typeface="+mn-ea"/>
              </a:rPr>
              <a:t>社会美的表现形式</a:t>
            </a:r>
            <a:endParaRPr lang="zh-CN" altLang="en-US" b="1">
              <a:solidFill>
                <a:schemeClr val="accent2"/>
              </a:solidFill>
              <a:latin typeface="+mn-ea"/>
              <a:cs typeface="+mn-ea"/>
            </a:endParaRPr>
          </a:p>
        </p:txBody>
      </p:sp>
      <p:sp>
        <p:nvSpPr>
          <p:cNvPr id="13" name="矩形 44"/>
          <p:cNvSpPr/>
          <p:nvPr>
            <p:custDataLst>
              <p:tags r:id="rId12"/>
            </p:custDataLst>
          </p:nvPr>
        </p:nvSpPr>
        <p:spPr>
          <a:xfrm>
            <a:off x="4069715" y="4808220"/>
            <a:ext cx="755777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真实情境中的美能够激发人们的情感反应，如自然美让人感到宁静，社会美则让人感到温馨和喜悦。</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3"/>
            </p:custDataLst>
          </p:nvPr>
        </p:nvSpPr>
        <p:spPr>
          <a:xfrm>
            <a:off x="4069715" y="4513580"/>
            <a:ext cx="755777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3"/>
                </a:solidFill>
                <a:latin typeface="+mn-ea"/>
                <a:cs typeface="+mn-ea"/>
              </a:rPr>
              <a:t>真实情境带来的感受</a:t>
            </a:r>
            <a:endParaRPr lang="zh-CN" altLang="en-US" b="1">
              <a:solidFill>
                <a:schemeClr val="accent3"/>
              </a:solidFill>
              <a:latin typeface="+mn-ea"/>
              <a:cs typeface="+mn-ea"/>
            </a:endParaRPr>
          </a:p>
        </p:txBody>
      </p:sp>
    </p:spTree>
    <p:custDataLst>
      <p:tags r:id="rId1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5143500" y="-635"/>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data/temp/adf32cc2-881c-11f0-9cfd-862378c49511.png@base@tag=imgScale&amp;m=1&amp;w=1428&amp;h=1904&amp;q=95adf32cc2-881c-11f0-9cfd-862378c49511"/>
          <p:cNvPicPr>
            <a:picLocks noChangeAspect="1"/>
          </p:cNvPicPr>
          <p:nvPr>
            <p:custDataLst>
              <p:tags r:id="rId2"/>
            </p:custDataLst>
          </p:nvPr>
        </p:nvPicPr>
        <p:blipFill>
          <a:blip r:embed="rId3"/>
          <a:srcRect l="9214" r="40857"/>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320665" y="221615"/>
            <a:ext cx="6201410" cy="441960"/>
          </a:xfrm>
        </p:spPr>
        <p:txBody>
          <a:bodyPr>
            <a:noAutofit/>
          </a:bodyPr>
          <a:lstStyle/>
          <a:p>
            <a:r>
              <a:rPr lang="zh-CN" altLang="en-US" sz="3600">
                <a:solidFill>
                  <a:schemeClr val="accent1">
                    <a:lumMod val="75000"/>
                  </a:schemeClr>
                </a:solidFill>
              </a:rPr>
              <a:t>二、感官知觉</a:t>
            </a:r>
            <a:endParaRPr lang="zh-CN" altLang="en-US" sz="3600">
              <a:solidFill>
                <a:schemeClr val="accent1">
                  <a:lumMod val="75000"/>
                </a:schemeClr>
              </a:solidFill>
            </a:endParaRPr>
          </a:p>
        </p:txBody>
      </p:sp>
      <p:sp>
        <p:nvSpPr>
          <p:cNvPr id="2" name="边界"/>
          <p:cNvSpPr/>
          <p:nvPr>
            <p:custDataLst>
              <p:tags r:id="rId8"/>
            </p:custDataLst>
          </p:nvPr>
        </p:nvSpPr>
        <p:spPr>
          <a:xfrm>
            <a:off x="5321300" y="1940663"/>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cxnSp>
        <p:nvCxnSpPr>
          <p:cNvPr id="3" name="直接连接符 31"/>
          <p:cNvCxnSpPr/>
          <p:nvPr>
            <p:custDataLst>
              <p:tags r:id="rId9"/>
            </p:custDataLst>
          </p:nvPr>
        </p:nvCxnSpPr>
        <p:spPr>
          <a:xfrm>
            <a:off x="5320665" y="3060281"/>
            <a:ext cx="6234427" cy="0"/>
          </a:xfrm>
          <a:prstGeom prst="line">
            <a:avLst/>
          </a:prstGeom>
          <a:ln w="12700">
            <a:solidFill>
              <a:schemeClr val="accent2">
                <a:alpha val="75000"/>
              </a:schemeClr>
            </a:solidFill>
          </a:ln>
        </p:spPr>
        <p:style>
          <a:lnRef idx="2">
            <a:schemeClr val="accent1"/>
          </a:lnRef>
          <a:fillRef idx="0">
            <a:srgbClr val="FFFFFF"/>
          </a:fillRef>
          <a:effectRef idx="0">
            <a:srgbClr val="FFFFFF"/>
          </a:effectRef>
          <a:fontRef idx="minor">
            <a:schemeClr val="tx1"/>
          </a:fontRef>
        </p:style>
      </p:cxnSp>
      <p:cxnSp>
        <p:nvCxnSpPr>
          <p:cNvPr id="4" name="直接连接符 9"/>
          <p:cNvCxnSpPr/>
          <p:nvPr>
            <p:custDataLst>
              <p:tags r:id="rId10"/>
            </p:custDataLst>
          </p:nvPr>
        </p:nvCxnSpPr>
        <p:spPr>
          <a:xfrm>
            <a:off x="5320665" y="4315804"/>
            <a:ext cx="6234427" cy="0"/>
          </a:xfrm>
          <a:prstGeom prst="line">
            <a:avLst/>
          </a:prstGeom>
          <a:ln w="12700">
            <a:solidFill>
              <a:schemeClr val="accent3">
                <a:alpha val="75000"/>
              </a:schemeClr>
            </a:solidFill>
          </a:ln>
        </p:spPr>
        <p:style>
          <a:lnRef idx="2">
            <a:schemeClr val="accent1"/>
          </a:lnRef>
          <a:fillRef idx="0">
            <a:srgbClr val="FFFFFF"/>
          </a:fillRef>
          <a:effectRef idx="0">
            <a:srgbClr val="FFFFFF"/>
          </a:effectRef>
          <a:fontRef idx="minor">
            <a:schemeClr val="tx1"/>
          </a:fontRef>
        </p:style>
      </p:cxnSp>
      <p:sp>
        <p:nvSpPr>
          <p:cNvPr id="8" name="矩形 33"/>
          <p:cNvSpPr/>
          <p:nvPr>
            <p:custDataLst>
              <p:tags r:id="rId11"/>
            </p:custDataLst>
          </p:nvPr>
        </p:nvSpPr>
        <p:spPr>
          <a:xfrm>
            <a:off x="5320665" y="2312670"/>
            <a:ext cx="6618605" cy="611505"/>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视觉是感知美的最直观方式，如卢沟桥上的石狮子展现了我国古代雕刻艺术的精湛，给人以美的直观体验。</a:t>
            </a:r>
            <a:endParaRPr lang="zh-CN" altLang="en-US" sz="1600" dirty="0">
              <a:ln>
                <a:noFill/>
                <a:prstDash val="sysDot"/>
              </a:ln>
              <a:solidFill>
                <a:schemeClr val="tx1">
                  <a:lumMod val="85000"/>
                  <a:lumOff val="15000"/>
                </a:schemeClr>
              </a:solidFill>
              <a:latin typeface="+mn-ea"/>
              <a:cs typeface="+mn-ea"/>
              <a:sym typeface="+mn-ea"/>
            </a:endParaRPr>
          </a:p>
        </p:txBody>
      </p:sp>
      <p:sp>
        <p:nvSpPr>
          <p:cNvPr id="9" name="矩形 34"/>
          <p:cNvSpPr/>
          <p:nvPr>
            <p:custDataLst>
              <p:tags r:id="rId12"/>
            </p:custDataLst>
          </p:nvPr>
        </p:nvSpPr>
        <p:spPr>
          <a:xfrm>
            <a:off x="5320665" y="1940663"/>
            <a:ext cx="6233792" cy="365797"/>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1"/>
                </a:solidFill>
                <a:latin typeface="+mn-ea"/>
                <a:cs typeface="+mn-ea"/>
                <a:sym typeface="+mn-ea"/>
              </a:rPr>
              <a:t>视觉形象的直观感受</a:t>
            </a:r>
            <a:endParaRPr lang="zh-CN" altLang="en-US" b="1" dirty="0">
              <a:ln>
                <a:noFill/>
                <a:prstDash val="sysDot"/>
              </a:ln>
              <a:solidFill>
                <a:schemeClr val="accent1"/>
              </a:solidFill>
              <a:latin typeface="+mn-ea"/>
              <a:cs typeface="+mn-ea"/>
              <a:sym typeface="+mn-ea"/>
            </a:endParaRPr>
          </a:p>
        </p:txBody>
      </p:sp>
      <p:sp>
        <p:nvSpPr>
          <p:cNvPr id="11" name="矩形 35"/>
          <p:cNvSpPr/>
          <p:nvPr>
            <p:custDataLst>
              <p:tags r:id="rId13"/>
            </p:custDataLst>
          </p:nvPr>
        </p:nvSpPr>
        <p:spPr>
          <a:xfrm>
            <a:off x="5320665" y="3568065"/>
            <a:ext cx="6711315" cy="611505"/>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通过品尝、触摸、聆听等感官体验，人们可以感受到香甜之美、舒适之美、快意之美，例如品尝水果的甜美、春风拂面的凉爽、触摸棉被的柔软温暖。</a:t>
            </a:r>
            <a:endParaRPr lang="zh-CN" altLang="en-US" sz="1600" dirty="0">
              <a:ln>
                <a:noFill/>
                <a:prstDash val="sysDot"/>
              </a:ln>
              <a:solidFill>
                <a:schemeClr val="tx1">
                  <a:lumMod val="85000"/>
                  <a:lumOff val="15000"/>
                </a:schemeClr>
              </a:solidFill>
              <a:latin typeface="+mn-ea"/>
              <a:cs typeface="+mn-ea"/>
              <a:sym typeface="+mn-ea"/>
            </a:endParaRPr>
          </a:p>
        </p:txBody>
      </p:sp>
      <p:sp>
        <p:nvSpPr>
          <p:cNvPr id="13" name="矩形 36"/>
          <p:cNvSpPr/>
          <p:nvPr>
            <p:custDataLst>
              <p:tags r:id="rId14"/>
            </p:custDataLst>
          </p:nvPr>
        </p:nvSpPr>
        <p:spPr>
          <a:xfrm>
            <a:off x="5320665" y="3196820"/>
            <a:ext cx="6233792" cy="365162"/>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2"/>
                </a:solidFill>
                <a:latin typeface="+mn-ea"/>
                <a:cs typeface="+mn-ea"/>
                <a:sym typeface="+mn-ea"/>
              </a:rPr>
              <a:t>品尝、触摸、聆听的感官体验</a:t>
            </a:r>
            <a:endParaRPr lang="zh-CN" altLang="en-US" b="1" dirty="0">
              <a:ln>
                <a:noFill/>
                <a:prstDash val="sysDot"/>
              </a:ln>
              <a:solidFill>
                <a:schemeClr val="accent2"/>
              </a:solidFill>
              <a:latin typeface="+mn-ea"/>
              <a:cs typeface="+mn-ea"/>
              <a:sym typeface="+mn-ea"/>
            </a:endParaRPr>
          </a:p>
        </p:txBody>
      </p:sp>
      <p:sp>
        <p:nvSpPr>
          <p:cNvPr id="14" name="矩形 38"/>
          <p:cNvSpPr/>
          <p:nvPr>
            <p:custDataLst>
              <p:tags r:id="rId15"/>
            </p:custDataLst>
          </p:nvPr>
        </p:nvSpPr>
        <p:spPr>
          <a:xfrm>
            <a:off x="5320665" y="4823855"/>
            <a:ext cx="6233792" cy="611567"/>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感官知觉是美育中不可或缺的部分，它帮助人们通过亲身体验来理解和欣赏美，如视觉形象的直观感受可以增强对美的认识。</a:t>
            </a:r>
            <a:endParaRPr lang="zh-CN" altLang="en-US" sz="1600" dirty="0">
              <a:ln>
                <a:noFill/>
                <a:prstDash val="sysDot"/>
              </a:ln>
              <a:solidFill>
                <a:schemeClr val="tx1">
                  <a:lumMod val="85000"/>
                  <a:lumOff val="15000"/>
                </a:schemeClr>
              </a:solidFill>
              <a:latin typeface="+mn-ea"/>
              <a:cs typeface="+mn-ea"/>
              <a:sym typeface="+mn-ea"/>
            </a:endParaRPr>
          </a:p>
        </p:txBody>
      </p:sp>
      <p:sp>
        <p:nvSpPr>
          <p:cNvPr id="15" name="矩形 39"/>
          <p:cNvSpPr/>
          <p:nvPr>
            <p:custDataLst>
              <p:tags r:id="rId16"/>
            </p:custDataLst>
          </p:nvPr>
        </p:nvSpPr>
        <p:spPr>
          <a:xfrm>
            <a:off x="5320665" y="4452342"/>
            <a:ext cx="6233792" cy="365162"/>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3"/>
                </a:solidFill>
                <a:latin typeface="+mn-ea"/>
                <a:cs typeface="+mn-ea"/>
                <a:sym typeface="+mn-ea"/>
              </a:rPr>
              <a:t>感官知觉在美育中的作用</a:t>
            </a:r>
            <a:endParaRPr lang="zh-CN" altLang="en-US" b="1" dirty="0">
              <a:ln>
                <a:noFill/>
                <a:prstDash val="sysDot"/>
              </a:ln>
              <a:solidFill>
                <a:schemeClr val="accent3"/>
              </a:solidFill>
              <a:latin typeface="+mn-ea"/>
              <a:cs typeface="+mn-ea"/>
              <a:sym typeface="+mn-ea"/>
            </a:endParaRPr>
          </a:p>
        </p:txBody>
      </p:sp>
    </p:spTree>
    <p:custDataLst>
      <p:tags r:id="rId17"/>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69882" y="40259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a:lstStyle>
          <a:p>
            <a:r>
              <a:rPr lang="zh-CN" altLang="en-US" sz="3600">
                <a:solidFill>
                  <a:schemeClr val="accent1">
                    <a:lumMod val="75000"/>
                  </a:schemeClr>
                </a:solidFill>
              </a:rPr>
              <a:t>三、文化意象</a:t>
            </a:r>
            <a:endParaRPr lang="zh-CN" altLang="en-US" sz="3600">
              <a:solidFill>
                <a:schemeClr val="accent1">
                  <a:lumMod val="75000"/>
                </a:schemeClr>
              </a:solidFill>
            </a:endParaRPr>
          </a:p>
        </p:txBody>
      </p:sp>
      <p:sp>
        <p:nvSpPr>
          <p:cNvPr id="2" name="矩形 5"/>
          <p:cNvSpPr/>
          <p:nvPr>
            <p:custDataLst>
              <p:tags r:id="rId2"/>
            </p:custDataLst>
          </p:nvPr>
        </p:nvSpPr>
        <p:spPr>
          <a:xfrm>
            <a:off x="1724025" y="3463290"/>
            <a:ext cx="2552700"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文化意象的形成与意义</a:t>
            </a:r>
            <a:endParaRPr lang="zh-CN" altLang="en-US" b="1">
              <a:solidFill>
                <a:schemeClr val="accent1"/>
              </a:solidFill>
              <a:latin typeface="+mn-ea"/>
              <a:cs typeface="+mn-ea"/>
            </a:endParaRPr>
          </a:p>
        </p:txBody>
      </p:sp>
      <p:sp>
        <p:nvSpPr>
          <p:cNvPr id="3" name="矩形 8"/>
          <p:cNvSpPr/>
          <p:nvPr>
            <p:custDataLst>
              <p:tags r:id="rId3"/>
            </p:custDataLst>
          </p:nvPr>
        </p:nvSpPr>
        <p:spPr>
          <a:xfrm>
            <a:off x="1851660" y="3949700"/>
            <a:ext cx="229679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文化意象通过客观事物赋予精神内涵，形成特定含义的符号，例如“圆”在中国文化中象征圆满和团圆。</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af625d3b-881c-11f0-82e8-02aeb7c37c9e.jpg@base@tag=imgScale&amp;m=1&amp;w=485&amp;h=753&amp;q=95af625d3b-881c-11f0-82e8-02aeb7c37c9e"/>
          <p:cNvPicPr>
            <a:picLocks noChangeAspect="1"/>
          </p:cNvPicPr>
          <p:nvPr>
            <p:custDataLst>
              <p:tags r:id="rId4"/>
            </p:custDataLst>
          </p:nvPr>
        </p:nvPicPr>
        <p:blipFill>
          <a:blip r:embed="rId5"/>
          <a:srcRect l="1897" r="1485"/>
          <a:stretch>
            <a:fillRect/>
          </a:stretch>
        </p:blipFill>
        <p:spPr>
          <a:xfrm>
            <a:off x="2319020" y="1113790"/>
            <a:ext cx="1433195" cy="222631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2007235" y="1826260"/>
            <a:ext cx="514350" cy="50355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af625eb8-881c-11f0-82e8-02aeb7c37c9e.jpg@base@tag=imgScale&amp;m=1&amp;w=485&amp;h=753&amp;q=95af625eb8-881c-11f0-82e8-02aeb7c37c9e"/>
          <p:cNvPicPr>
            <a:picLocks noChangeAspect="1"/>
          </p:cNvPicPr>
          <p:nvPr>
            <p:custDataLst>
              <p:tags r:id="rId7"/>
            </p:custDataLst>
          </p:nvPr>
        </p:nvPicPr>
        <p:blipFill>
          <a:blip r:embed="rId8"/>
          <a:srcRect l="1757" r="1758"/>
          <a:stretch>
            <a:fillRect/>
          </a:stretch>
        </p:blipFill>
        <p:spPr>
          <a:xfrm>
            <a:off x="5222240" y="1113790"/>
            <a:ext cx="1433195" cy="222631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908550" y="1826260"/>
            <a:ext cx="514350" cy="50355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4634230" y="3459480"/>
            <a:ext cx="2552700"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艺术美与文化意象的关系</a:t>
            </a:r>
            <a:endParaRPr lang="zh-CN" altLang="en-US" b="1">
              <a:solidFill>
                <a:schemeClr val="accent2"/>
              </a:solidFill>
              <a:latin typeface="+mn-ea"/>
              <a:cs typeface="+mn-ea"/>
            </a:endParaRPr>
          </a:p>
        </p:txBody>
      </p:sp>
      <p:sp>
        <p:nvSpPr>
          <p:cNvPr id="21" name="矩形 12"/>
          <p:cNvSpPr/>
          <p:nvPr>
            <p:custDataLst>
              <p:tags r:id="rId11"/>
            </p:custDataLst>
          </p:nvPr>
        </p:nvSpPr>
        <p:spPr>
          <a:xfrm>
            <a:off x="4761865" y="3945890"/>
            <a:ext cx="229679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艺术美往往通过文化意象来表现，如中式建筑中的圆形拱门展现了含蓄、古典的中式风情。</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af625fe3-881c-11f0-82e8-02aeb7c37c9e.jpg@base@tag=imgScale&amp;m=1&amp;w=485&amp;h=753&amp;q=95af625fe3-881c-11f0-82e8-02aeb7c37c9e"/>
          <p:cNvPicPr>
            <a:picLocks noChangeAspect="1"/>
          </p:cNvPicPr>
          <p:nvPr>
            <p:custDataLst>
              <p:tags r:id="rId12"/>
            </p:custDataLst>
          </p:nvPr>
        </p:nvPicPr>
        <p:blipFill>
          <a:blip r:embed="rId13"/>
          <a:srcRect l="1890" r="1890"/>
          <a:stretch>
            <a:fillRect/>
          </a:stretch>
        </p:blipFill>
        <p:spPr>
          <a:xfrm>
            <a:off x="8124825" y="1117600"/>
            <a:ext cx="1433195" cy="222631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804150" y="1816735"/>
            <a:ext cx="514350" cy="50355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544435" y="3459480"/>
            <a:ext cx="2552700"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中国文化中的重要符号</a:t>
            </a:r>
            <a:endParaRPr lang="zh-CN" altLang="en-US" b="1">
              <a:solidFill>
                <a:schemeClr val="accent3"/>
              </a:solidFill>
              <a:latin typeface="+mn-ea"/>
              <a:cs typeface="+mn-ea"/>
            </a:endParaRPr>
          </a:p>
        </p:txBody>
      </p:sp>
      <p:sp>
        <p:nvSpPr>
          <p:cNvPr id="30" name="矩形 14"/>
          <p:cNvSpPr/>
          <p:nvPr>
            <p:custDataLst>
              <p:tags r:id="rId16"/>
            </p:custDataLst>
          </p:nvPr>
        </p:nvSpPr>
        <p:spPr>
          <a:xfrm>
            <a:off x="7672070" y="3945890"/>
            <a:ext cx="229679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中国文化中的重要符号如“圆”，不仅在艺术作品中体现，也在日常生活中广泛运用，体现了文化意象与情感的紧密联系。</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创作艺术家在绘画的过程中画了一幅彩色的手和笔的特写"/>
          <p:cNvPicPr>
            <a:picLocks noChangeAspect="1"/>
          </p:cNvPicPr>
          <p:nvPr>
            <p:custDataLst>
              <p:tags r:id="rId2"/>
            </p:custDataLst>
          </p:nvPr>
        </p:nvPicPr>
        <p:blipFill>
          <a:blip r:embed="rId3"/>
          <a:srcRect l="23642" r="23642"/>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p:txBody>
          <a:bodyPr>
            <a:noAutofit/>
          </a:bodyPr>
          <a:lstStyle/>
          <a:p>
            <a:r>
              <a:rPr lang="zh-CN" altLang="en-US" sz="3600">
                <a:solidFill>
                  <a:schemeClr val="accent1">
                    <a:lumMod val="75000"/>
                  </a:schemeClr>
                </a:solidFill>
              </a:rPr>
              <a:t>四、心理感受</a:t>
            </a:r>
            <a:endParaRPr lang="zh-CN" altLang="en-US" sz="3600">
              <a:solidFill>
                <a:schemeClr val="accent1">
                  <a:lumMod val="75000"/>
                </a:schemeClr>
              </a:solidFill>
            </a:endParaRPr>
          </a:p>
        </p:txBody>
      </p:sp>
      <p:sp>
        <p:nvSpPr>
          <p:cNvPr id="3" name="边界"/>
          <p:cNvSpPr/>
          <p:nvPr>
            <p:custDataLst>
              <p:tags r:id="rId5"/>
            </p:custDataLst>
          </p:nvPr>
        </p:nvSpPr>
        <p:spPr>
          <a:xfrm>
            <a:off x="600352" y="1673860"/>
            <a:ext cx="5184222" cy="457453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cs typeface="微软雅黑" panose="020B0503020204020204" charset="-122"/>
              <a:sym typeface="+mn-ea"/>
            </a:endParaRPr>
          </a:p>
        </p:txBody>
      </p:sp>
      <p:sp>
        <p:nvSpPr>
          <p:cNvPr id="4" name="矩形 26"/>
          <p:cNvSpPr/>
          <p:nvPr>
            <p:custDataLst>
              <p:tags r:id="rId6"/>
            </p:custDataLst>
          </p:nvPr>
        </p:nvSpPr>
        <p:spPr>
          <a:xfrm>
            <a:off x="599081" y="1694183"/>
            <a:ext cx="408997" cy="332151"/>
          </a:xfrm>
          <a:prstGeom prst="rect">
            <a:avLst/>
          </a:prstGeom>
          <a:noFill/>
        </p:spPr>
        <p:txBody>
          <a:bodyPr wrap="none" lIns="0" tIns="36195" bIns="0" rtlCol="0" anchor="b" anchorCtr="0"/>
          <a:p>
            <a:pPr algn="l">
              <a:spcBef>
                <a:spcPct val="0"/>
              </a:spcBef>
              <a:spcAft>
                <a:spcPct val="0"/>
              </a:spcAft>
            </a:pPr>
            <a:r>
              <a:rPr lang="en-US" altLang="zh-CN" sz="2400" b="1" dirty="0">
                <a:solidFill>
                  <a:schemeClr val="accent1"/>
                </a:solidFill>
                <a:latin typeface="+mn-ea"/>
                <a:cs typeface="+mn-ea"/>
              </a:rPr>
              <a:t>01</a:t>
            </a:r>
            <a:endParaRPr lang="en-US" altLang="zh-CN" sz="2400" b="1" dirty="0">
              <a:solidFill>
                <a:schemeClr val="accent1"/>
              </a:solidFill>
              <a:latin typeface="+mn-ea"/>
              <a:cs typeface="+mn-ea"/>
            </a:endParaRPr>
          </a:p>
        </p:txBody>
      </p:sp>
      <p:sp>
        <p:nvSpPr>
          <p:cNvPr id="6" name="矩形 27"/>
          <p:cNvSpPr/>
          <p:nvPr>
            <p:custDataLst>
              <p:tags r:id="rId7"/>
            </p:custDataLst>
          </p:nvPr>
        </p:nvSpPr>
        <p:spPr>
          <a:xfrm>
            <a:off x="1115408" y="1678306"/>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日常生活中的心理感受</a:t>
            </a:r>
            <a:endParaRPr lang="zh-CN" altLang="en-US" b="1" dirty="0">
              <a:solidFill>
                <a:schemeClr val="accent1"/>
              </a:solidFill>
              <a:latin typeface="+mn-ea"/>
              <a:cs typeface="+mn-ea"/>
            </a:endParaRPr>
          </a:p>
        </p:txBody>
      </p:sp>
      <p:sp>
        <p:nvSpPr>
          <p:cNvPr id="7" name="矩形 28"/>
          <p:cNvSpPr/>
          <p:nvPr>
            <p:custDataLst>
              <p:tags r:id="rId8"/>
            </p:custDataLst>
          </p:nvPr>
        </p:nvSpPr>
        <p:spPr>
          <a:xfrm>
            <a:off x="1114138" y="2032685"/>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在日常生活中，心理感受如朋友间的互助和亲情的流露，能够激发人们的情感美，如友情和父爱。</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8" name="直接连接符 29"/>
          <p:cNvCxnSpPr/>
          <p:nvPr>
            <p:custDataLst>
              <p:tags r:id="rId9"/>
            </p:custDataLst>
          </p:nvPr>
        </p:nvCxnSpPr>
        <p:spPr>
          <a:xfrm flipV="1">
            <a:off x="750867" y="2160972"/>
            <a:ext cx="9526" cy="97613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10" name="直接连接符 30"/>
          <p:cNvCxnSpPr/>
          <p:nvPr>
            <p:custDataLst>
              <p:tags r:id="rId10"/>
            </p:custDataLst>
          </p:nvPr>
        </p:nvCxnSpPr>
        <p:spPr>
          <a:xfrm flipV="1">
            <a:off x="741341" y="3713127"/>
            <a:ext cx="9526" cy="97613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1" name="矩形 31"/>
          <p:cNvSpPr/>
          <p:nvPr>
            <p:custDataLst>
              <p:tags r:id="rId11"/>
            </p:custDataLst>
          </p:nvPr>
        </p:nvSpPr>
        <p:spPr>
          <a:xfrm>
            <a:off x="599081" y="3269201"/>
            <a:ext cx="408997" cy="332151"/>
          </a:xfrm>
          <a:prstGeom prst="rect">
            <a:avLst/>
          </a:prstGeom>
          <a:noFill/>
        </p:spPr>
        <p:txBody>
          <a:bodyPr wrap="none" lIns="0" tIns="36195" bIns="0" rtlCol="0" anchor="b" anchorCtr="0"/>
          <a:p>
            <a:pPr algn="l">
              <a:spcBef>
                <a:spcPct val="0"/>
              </a:spcBef>
              <a:spcAft>
                <a:spcPct val="0"/>
              </a:spcAft>
            </a:pPr>
            <a:r>
              <a:rPr lang="en-US" altLang="zh-CN" sz="2400" b="1" dirty="0">
                <a:solidFill>
                  <a:schemeClr val="accent2"/>
                </a:solidFill>
                <a:latin typeface="+mn-ea"/>
                <a:cs typeface="+mn-ea"/>
              </a:rPr>
              <a:t>02</a:t>
            </a:r>
            <a:endParaRPr lang="en-US" altLang="zh-CN" sz="2400" b="1" dirty="0">
              <a:solidFill>
                <a:schemeClr val="accent2"/>
              </a:solidFill>
              <a:latin typeface="+mn-ea"/>
              <a:cs typeface="+mn-ea"/>
            </a:endParaRPr>
          </a:p>
        </p:txBody>
      </p:sp>
      <p:sp>
        <p:nvSpPr>
          <p:cNvPr id="12" name="矩形 32"/>
          <p:cNvSpPr/>
          <p:nvPr>
            <p:custDataLst>
              <p:tags r:id="rId12"/>
            </p:custDataLst>
          </p:nvPr>
        </p:nvSpPr>
        <p:spPr>
          <a:xfrm>
            <a:off x="1115408" y="3253323"/>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文学艺术作品中的情感美</a:t>
            </a:r>
            <a:endParaRPr lang="zh-CN" altLang="en-US" b="1" dirty="0">
              <a:solidFill>
                <a:schemeClr val="accent2"/>
              </a:solidFill>
              <a:latin typeface="+mn-ea"/>
              <a:cs typeface="+mn-ea"/>
            </a:endParaRPr>
          </a:p>
        </p:txBody>
      </p:sp>
      <p:sp>
        <p:nvSpPr>
          <p:cNvPr id="13" name="矩形 33"/>
          <p:cNvSpPr/>
          <p:nvPr>
            <p:custDataLst>
              <p:tags r:id="rId13"/>
            </p:custDataLst>
          </p:nvPr>
        </p:nvSpPr>
        <p:spPr>
          <a:xfrm>
            <a:off x="1114138" y="3607702"/>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文学艺术作品如朱自清的《背影》，通过文字传达情感美，触动读者内心，引发共鸣。</a:t>
            </a:r>
            <a:endParaRPr lang="zh-CN" altLang="en-US" sz="1600" dirty="0">
              <a:ln>
                <a:noFill/>
                <a:prstDash val="sysDot"/>
              </a:ln>
              <a:solidFill>
                <a:schemeClr val="tx1">
                  <a:lumMod val="85000"/>
                  <a:lumOff val="15000"/>
                </a:schemeClr>
              </a:solidFill>
              <a:latin typeface="+mn-ea"/>
              <a:cs typeface="+mn-ea"/>
              <a:sym typeface="+mn-ea"/>
            </a:endParaRPr>
          </a:p>
        </p:txBody>
      </p:sp>
      <p:sp>
        <p:nvSpPr>
          <p:cNvPr id="14" name="矩形 34"/>
          <p:cNvSpPr/>
          <p:nvPr>
            <p:custDataLst>
              <p:tags r:id="rId14"/>
            </p:custDataLst>
          </p:nvPr>
        </p:nvSpPr>
        <p:spPr>
          <a:xfrm>
            <a:off x="599081" y="4844218"/>
            <a:ext cx="408997" cy="332151"/>
          </a:xfrm>
          <a:prstGeom prst="rect">
            <a:avLst/>
          </a:prstGeom>
          <a:noFill/>
        </p:spPr>
        <p:txBody>
          <a:bodyPr wrap="none" lIns="0" tIns="36195" bIns="0" rtlCol="0" anchor="b" anchorCtr="0"/>
          <a:p>
            <a:pPr algn="l">
              <a:spcBef>
                <a:spcPct val="0"/>
              </a:spcBef>
              <a:spcAft>
                <a:spcPct val="0"/>
              </a:spcAft>
            </a:pPr>
            <a:r>
              <a:rPr lang="en-US" altLang="zh-CN" sz="2400" b="1" dirty="0">
                <a:solidFill>
                  <a:schemeClr val="accent3"/>
                </a:solidFill>
                <a:latin typeface="+mn-ea"/>
                <a:cs typeface="+mn-ea"/>
              </a:rPr>
              <a:t>03</a:t>
            </a:r>
            <a:endParaRPr lang="en-US" altLang="zh-CN" sz="2400" b="1" dirty="0">
              <a:solidFill>
                <a:schemeClr val="accent3"/>
              </a:solidFill>
              <a:latin typeface="+mn-ea"/>
              <a:cs typeface="+mn-ea"/>
            </a:endParaRPr>
          </a:p>
        </p:txBody>
      </p:sp>
      <p:sp>
        <p:nvSpPr>
          <p:cNvPr id="15" name="矩形 35"/>
          <p:cNvSpPr/>
          <p:nvPr>
            <p:custDataLst>
              <p:tags r:id="rId15"/>
            </p:custDataLst>
          </p:nvPr>
        </p:nvSpPr>
        <p:spPr>
          <a:xfrm>
            <a:off x="1115408" y="4828341"/>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心理感受在美育中的重要性</a:t>
            </a:r>
            <a:endParaRPr lang="zh-CN" altLang="en-US" b="1" dirty="0">
              <a:solidFill>
                <a:schemeClr val="accent3"/>
              </a:solidFill>
              <a:latin typeface="+mn-ea"/>
              <a:cs typeface="+mn-ea"/>
            </a:endParaRPr>
          </a:p>
        </p:txBody>
      </p:sp>
      <p:sp>
        <p:nvSpPr>
          <p:cNvPr id="16" name="矩形 36"/>
          <p:cNvSpPr/>
          <p:nvPr>
            <p:custDataLst>
              <p:tags r:id="rId16"/>
            </p:custDataLst>
          </p:nvPr>
        </p:nvSpPr>
        <p:spPr>
          <a:xfrm>
            <a:off x="1114138" y="5182720"/>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心理感受是美育中传递情感美的关键，它帮助人们理解和体验作品中的情感深度，增强审美体验。</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69882" y="56070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a:lstStyle>
          <a:p>
            <a:r>
              <a:rPr lang="zh-CN" altLang="en-US" sz="3600">
                <a:solidFill>
                  <a:schemeClr val="accent1">
                    <a:lumMod val="75000"/>
                  </a:schemeClr>
                </a:solidFill>
              </a:rPr>
              <a:t>五、训练发现美的能力</a:t>
            </a:r>
            <a:endParaRPr lang="zh-CN" altLang="en-US" sz="3600">
              <a:solidFill>
                <a:schemeClr val="accent1">
                  <a:lumMod val="75000"/>
                </a:schemeClr>
              </a:solidFill>
            </a:endParaRPr>
          </a:p>
        </p:txBody>
      </p:sp>
      <p:sp>
        <p:nvSpPr>
          <p:cNvPr id="8" name="矩形 2"/>
          <p:cNvSpPr/>
          <p:nvPr>
            <p:custDataLst>
              <p:tags r:id="rId2"/>
            </p:custDataLst>
          </p:nvPr>
        </p:nvSpPr>
        <p:spPr>
          <a:xfrm>
            <a:off x="901097" y="2813918"/>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发现美的能力可以通过培养感知力和洞察力来提升，如细心观察身边的细节和环境，深入理解周围世界。</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01097" y="2098802"/>
            <a:ext cx="2880444" cy="59120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培养感知力与洞察力</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901065" y="1437640"/>
            <a:ext cx="1080770" cy="746760"/>
          </a:xfrm>
          <a:prstGeom prst="rect">
            <a:avLst/>
          </a:prstGeom>
          <a:noFill/>
        </p:spPr>
        <p:txBody>
          <a:bodyPr wrap="none" lIns="0" tIns="0" rIns="0" bIns="0" rtlCol="0" anchor="ctr">
            <a:normAutofit fontScale="60000"/>
          </a:bodyPr>
          <a:p>
            <a:pPr>
              <a:spcBef>
                <a:spcPct val="0"/>
              </a:spcBef>
              <a:spcAft>
                <a:spcPct val="0"/>
              </a:spcAft>
            </a:pPr>
            <a:r>
              <a:rPr lang="en-US" altLang="zh-CN" sz="7200" b="1" kern="0" dirty="0">
                <a:solidFill>
                  <a:schemeClr val="accent1"/>
                </a:solidFill>
                <a:latin typeface="+mn-ea"/>
                <a:cs typeface="+mn-ea"/>
              </a:rPr>
              <a:t>01</a:t>
            </a:r>
            <a:endParaRPr lang="en-US" altLang="zh-CN" sz="7200" b="1" kern="0" dirty="0">
              <a:solidFill>
                <a:schemeClr val="accent1"/>
              </a:solidFill>
              <a:latin typeface="+mn-ea"/>
              <a:cs typeface="+mn-ea"/>
            </a:endParaRPr>
          </a:p>
        </p:txBody>
      </p:sp>
      <p:pic>
        <p:nvPicPr>
          <p:cNvPr id="16" name="图片 29" descr="/data/temp/af3865e3-881c-11f0-a1db-7aca31aaec25.jpg@base@tag=imgScale&amp;m=1&amp;w=799&amp;h=422&amp;q=95af3865e3-881c-11f0-a1db-7aca31aaec25"/>
          <p:cNvPicPr>
            <a:picLocks noChangeAspect="1"/>
          </p:cNvPicPr>
          <p:nvPr>
            <p:custDataLst>
              <p:tags r:id="rId5"/>
            </p:custDataLst>
          </p:nvPr>
        </p:nvPicPr>
        <p:blipFill rotWithShape="1">
          <a:blip r:embed="rId6"/>
          <a:srcRect t="20846"/>
          <a:stretch>
            <a:fillRect/>
          </a:stretch>
        </p:blipFill>
        <p:spPr>
          <a:xfrm>
            <a:off x="901097" y="4680337"/>
            <a:ext cx="2880449" cy="1520002"/>
          </a:xfrm>
          <a:prstGeom prst="rect">
            <a:avLst/>
          </a:prstGeom>
          <a:solidFill>
            <a:schemeClr val="accent1"/>
          </a:solidFill>
          <a:ln>
            <a:solidFill>
              <a:schemeClr val="accent1">
                <a:alpha val="20000"/>
              </a:schemeClr>
            </a:solidFill>
          </a:ln>
        </p:spPr>
      </p:pic>
      <p:sp>
        <p:nvSpPr>
          <p:cNvPr id="17" name="矩形 5"/>
          <p:cNvSpPr/>
          <p:nvPr>
            <p:custDataLst>
              <p:tags r:id="rId7"/>
            </p:custDataLst>
          </p:nvPr>
        </p:nvSpPr>
        <p:spPr>
          <a:xfrm>
            <a:off x="4759324" y="2813918"/>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丰富阅读可以激发想象力，为发现美提供新的视角和创意，如阅读文学作品能够带来灵感和创新的思维。</a:t>
            </a:r>
            <a:endParaRPr lang="zh-CN" altLang="en-US" sz="1600" kern="0">
              <a:ln>
                <a:noFill/>
                <a:prstDash val="sysDot"/>
              </a:ln>
              <a:solidFill>
                <a:schemeClr val="tx1">
                  <a:lumMod val="85000"/>
                  <a:lumOff val="15000"/>
                </a:schemeClr>
              </a:solidFill>
              <a:latin typeface="+mn-ea"/>
              <a:cs typeface="+mn-ea"/>
            </a:endParaRPr>
          </a:p>
        </p:txBody>
      </p:sp>
      <p:sp>
        <p:nvSpPr>
          <p:cNvPr id="18" name="矩形 6"/>
          <p:cNvSpPr/>
          <p:nvPr>
            <p:custDataLst>
              <p:tags r:id="rId8"/>
            </p:custDataLst>
          </p:nvPr>
        </p:nvSpPr>
        <p:spPr>
          <a:xfrm>
            <a:off x="4759324" y="2098802"/>
            <a:ext cx="2880444" cy="59120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丰富阅读与激发想象力</a:t>
            </a:r>
            <a:endParaRPr lang="zh-CN" altLang="en-US" b="1" kern="0">
              <a:solidFill>
                <a:schemeClr val="accent2"/>
              </a:solidFill>
              <a:latin typeface="+mn-ea"/>
              <a:cs typeface="+mn-ea"/>
            </a:endParaRPr>
          </a:p>
        </p:txBody>
      </p:sp>
      <p:sp>
        <p:nvSpPr>
          <p:cNvPr id="20" name="矩形 9"/>
          <p:cNvSpPr/>
          <p:nvPr>
            <p:custDataLst>
              <p:tags r:id="rId9"/>
            </p:custDataLst>
          </p:nvPr>
        </p:nvSpPr>
        <p:spPr>
          <a:xfrm>
            <a:off x="4759325" y="1437640"/>
            <a:ext cx="1080770" cy="746760"/>
          </a:xfrm>
          <a:prstGeom prst="rect">
            <a:avLst/>
          </a:prstGeom>
          <a:noFill/>
        </p:spPr>
        <p:txBody>
          <a:bodyPr wrap="none" lIns="0" tIns="0" rIns="0" bIns="0" rtlCol="0" anchor="ctr">
            <a:normAutofit fontScale="60000"/>
          </a:bodyPr>
          <a:p>
            <a:pPr>
              <a:spcBef>
                <a:spcPct val="0"/>
              </a:spcBef>
              <a:spcAft>
                <a:spcPct val="0"/>
              </a:spcAft>
            </a:pPr>
            <a:r>
              <a:rPr lang="en-US" altLang="zh-CN" sz="7200" b="1" kern="0">
                <a:solidFill>
                  <a:schemeClr val="accent2"/>
                </a:solidFill>
                <a:latin typeface="+mn-ea"/>
                <a:cs typeface="+mn-ea"/>
              </a:rPr>
              <a:t>02</a:t>
            </a:r>
            <a:endParaRPr lang="en-US" altLang="zh-CN" sz="7200" b="1" kern="0">
              <a:solidFill>
                <a:schemeClr val="accent2"/>
              </a:solidFill>
              <a:latin typeface="+mn-ea"/>
              <a:cs typeface="+mn-ea"/>
            </a:endParaRPr>
          </a:p>
        </p:txBody>
      </p:sp>
      <p:pic>
        <p:nvPicPr>
          <p:cNvPr id="21" name="图片 30" descr="/data/temp/af386655-881c-11f0-a1db-7aca31aaec25.jpg@base@tag=imgScale&amp;m=1&amp;w=799&amp;h=422&amp;q=95af386655-881c-11f0-a1db-7aca31aaec25"/>
          <p:cNvPicPr>
            <a:picLocks noChangeAspect="1"/>
          </p:cNvPicPr>
          <p:nvPr>
            <p:custDataLst>
              <p:tags r:id="rId10"/>
            </p:custDataLst>
          </p:nvPr>
        </p:nvPicPr>
        <p:blipFill rotWithShape="1">
          <a:blip r:embed="rId11"/>
          <a:srcRect t="10423" b="10423"/>
          <a:stretch>
            <a:fillRect/>
          </a:stretch>
        </p:blipFill>
        <p:spPr>
          <a:xfrm>
            <a:off x="4759324" y="4680337"/>
            <a:ext cx="2880449" cy="1520002"/>
          </a:xfrm>
          <a:prstGeom prst="rect">
            <a:avLst/>
          </a:prstGeom>
          <a:solidFill>
            <a:schemeClr val="accent2"/>
          </a:solidFill>
          <a:ln>
            <a:solidFill>
              <a:schemeClr val="accent2">
                <a:alpha val="20000"/>
              </a:schemeClr>
            </a:solidFill>
          </a:ln>
        </p:spPr>
      </p:pic>
      <p:sp>
        <p:nvSpPr>
          <p:cNvPr id="22" name="矩形 10"/>
          <p:cNvSpPr/>
          <p:nvPr>
            <p:custDataLst>
              <p:tags r:id="rId12"/>
            </p:custDataLst>
          </p:nvPr>
        </p:nvSpPr>
        <p:spPr>
          <a:xfrm>
            <a:off x="8617551" y="2813918"/>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保持好奇心是发现美的动力源泉，它鼓励人们勇于尝试和创新，通过不同的角度和思维方式发现新的美好。</a:t>
            </a:r>
            <a:endParaRPr lang="zh-CN" altLang="en-US" sz="1600" kern="0">
              <a:ln>
                <a:noFill/>
                <a:prstDash val="sysDot"/>
              </a:ln>
              <a:solidFill>
                <a:schemeClr val="tx1">
                  <a:lumMod val="85000"/>
                  <a:lumOff val="15000"/>
                </a:schemeClr>
              </a:solidFill>
              <a:latin typeface="+mn-ea"/>
              <a:cs typeface="+mn-ea"/>
            </a:endParaRPr>
          </a:p>
        </p:txBody>
      </p:sp>
      <p:sp>
        <p:nvSpPr>
          <p:cNvPr id="24" name="矩形 11"/>
          <p:cNvSpPr/>
          <p:nvPr>
            <p:custDataLst>
              <p:tags r:id="rId13"/>
            </p:custDataLst>
          </p:nvPr>
        </p:nvSpPr>
        <p:spPr>
          <a:xfrm>
            <a:off x="8617551" y="2098802"/>
            <a:ext cx="2880443" cy="59120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保持好奇心与增强探索力</a:t>
            </a:r>
            <a:endParaRPr lang="zh-CN" altLang="en-US" b="1" kern="0">
              <a:solidFill>
                <a:schemeClr val="accent3"/>
              </a:solidFill>
              <a:latin typeface="+mn-ea"/>
              <a:cs typeface="+mn-ea"/>
            </a:endParaRPr>
          </a:p>
        </p:txBody>
      </p:sp>
      <p:sp>
        <p:nvSpPr>
          <p:cNvPr id="25" name="矩形 13"/>
          <p:cNvSpPr/>
          <p:nvPr>
            <p:custDataLst>
              <p:tags r:id="rId14"/>
            </p:custDataLst>
          </p:nvPr>
        </p:nvSpPr>
        <p:spPr>
          <a:xfrm>
            <a:off x="8617585" y="1437640"/>
            <a:ext cx="1080770" cy="746760"/>
          </a:xfrm>
          <a:prstGeom prst="rect">
            <a:avLst/>
          </a:prstGeom>
          <a:noFill/>
        </p:spPr>
        <p:txBody>
          <a:bodyPr wrap="none" lIns="0" tIns="0" rIns="0" bIns="0" rtlCol="0" anchor="ctr">
            <a:normAutofit fontScale="60000"/>
          </a:bodyPr>
          <a:p>
            <a:pPr>
              <a:spcBef>
                <a:spcPct val="0"/>
              </a:spcBef>
              <a:spcAft>
                <a:spcPct val="0"/>
              </a:spcAft>
            </a:pPr>
            <a:r>
              <a:rPr lang="en-US" altLang="zh-CN" sz="7200" b="1" kern="0">
                <a:solidFill>
                  <a:schemeClr val="accent3"/>
                </a:solidFill>
                <a:latin typeface="+mn-ea"/>
                <a:cs typeface="+mn-ea"/>
              </a:rPr>
              <a:t>03</a:t>
            </a:r>
            <a:endParaRPr lang="en-US" altLang="zh-CN" sz="7200" b="1" kern="0">
              <a:solidFill>
                <a:schemeClr val="accent3"/>
              </a:solidFill>
              <a:latin typeface="+mn-ea"/>
              <a:cs typeface="+mn-ea"/>
            </a:endParaRPr>
          </a:p>
        </p:txBody>
      </p:sp>
      <p:pic>
        <p:nvPicPr>
          <p:cNvPr id="26" name="图片 31" descr="/data/temp/af3866f8-881c-11f0-a1db-7aca31aaec25.jpg@base@tag=imgScale&amp;m=1&amp;w=799&amp;h=422&amp;q=95af3866f8-881c-11f0-a1db-7aca31aaec25"/>
          <p:cNvPicPr>
            <a:picLocks noChangeAspect="1"/>
          </p:cNvPicPr>
          <p:nvPr>
            <p:custDataLst>
              <p:tags r:id="rId15"/>
            </p:custDataLst>
          </p:nvPr>
        </p:nvPicPr>
        <p:blipFill rotWithShape="1">
          <a:blip r:embed="rId16"/>
          <a:srcRect t="4966" b="15629"/>
          <a:stretch>
            <a:fillRect/>
          </a:stretch>
        </p:blipFill>
        <p:spPr>
          <a:xfrm>
            <a:off x="8617551" y="4680337"/>
            <a:ext cx="2880449" cy="1520002"/>
          </a:xfrm>
          <a:prstGeom prst="rect">
            <a:avLst/>
          </a:prstGeom>
          <a:solidFill>
            <a:schemeClr val="accent3"/>
          </a:solidFill>
          <a:ln>
            <a:solidFill>
              <a:schemeClr val="accent3">
                <a:alpha val="20000"/>
              </a:schemeClr>
            </a:solidFill>
          </a:ln>
        </p:spPr>
      </p:pic>
      <p:cxnSp>
        <p:nvCxnSpPr>
          <p:cNvPr id="35" name="直接连接符 23"/>
          <p:cNvCxnSpPr/>
          <p:nvPr>
            <p:custDataLst>
              <p:tags r:id="rId17"/>
            </p:custDataLst>
          </p:nvPr>
        </p:nvCxnSpPr>
        <p:spPr>
          <a:xfrm>
            <a:off x="695960"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8"/>
            </p:custDataLst>
          </p:nvPr>
        </p:nvCxnSpPr>
        <p:spPr>
          <a:xfrm>
            <a:off x="4544025"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9"/>
            </p:custDataLst>
          </p:nvPr>
        </p:nvCxnSpPr>
        <p:spPr>
          <a:xfrm>
            <a:off x="8400347"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custDataLst>
              <p:tags r:id="rId1"/>
            </p:custDataLst>
          </p:nvPr>
        </p:nvSpPr>
        <p:spPr>
          <a:xfrm>
            <a:off x="2153285" y="2833461"/>
            <a:ext cx="7885430" cy="1200150"/>
          </a:xfrm>
          <a:prstGeom prst="rect">
            <a:avLst/>
          </a:prstGeom>
          <a:noFill/>
        </p:spPr>
        <p:txBody>
          <a:bodyPr vert="horz" wrap="square" lIns="90170" tIns="46990" rIns="90170" bIns="46990" rtlCol="0" anchor="ctr" anchorCtr="0">
            <a:normAutofit/>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6600" b="0" i="0" u="none" strike="noStrike" kern="0" cap="none" spc="100" normalizeH="0" baseline="0" noProof="1" dirty="0">
                <a:ln>
                  <a:noFill/>
                </a:ln>
                <a:solidFill>
                  <a:schemeClr val="dk1">
                    <a:lumMod val="75000"/>
                    <a:lumOff val="25000"/>
                  </a:schemeClr>
                </a:solidFill>
                <a:effectLst/>
                <a:uFillTx/>
                <a:latin typeface="Arial" panose="020B0604020202020204" pitchFamily="34" charset="0"/>
                <a:ea typeface="汉仪趣黑简" panose="00020600040101010101" charset="-122"/>
                <a:cs typeface="+mj-cs"/>
              </a:defRPr>
            </a:lvl1pPr>
          </a:lstStyle>
          <a:p>
            <a:pPr marL="0" indent="0" algn="ctr">
              <a:lnSpc>
                <a:spcPct val="100000"/>
              </a:lnSpc>
              <a:spcBef>
                <a:spcPts val="0"/>
              </a:spcBef>
              <a:spcAft>
                <a:spcPts val="0"/>
              </a:spcAft>
              <a:buSzPct val="100000"/>
              <a:buNone/>
            </a:pPr>
            <a:r>
              <a:rPr lang="zh-CN" altLang="en-US" sz="6600" strike="noStrike" baseline="0" dirty="0">
                <a:solidFill>
                  <a:schemeClr val="accent1"/>
                </a:solidFill>
              </a:rPr>
              <a:t>第三节　欣赏美</a:t>
            </a:r>
            <a:endParaRPr lang="zh-CN" altLang="en-US" sz="6600" strike="noStrike" baseline="0" dirty="0">
              <a:solidFill>
                <a:schemeClr val="accent1"/>
              </a:solidFill>
            </a:endParaRPr>
          </a:p>
        </p:txBody>
      </p:sp>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69882" y="73533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a:lstStyle>
          <a:p>
            <a:r>
              <a:rPr lang="zh-CN" altLang="en-US" sz="3600">
                <a:solidFill>
                  <a:schemeClr val="accent1">
                    <a:lumMod val="75000"/>
                  </a:schemeClr>
                </a:solidFill>
              </a:rPr>
              <a:t>一、破除对美的误解</a:t>
            </a:r>
            <a:endParaRPr lang="zh-CN" altLang="en-US" sz="3600">
              <a:solidFill>
                <a:schemeClr val="accent1">
                  <a:lumMod val="75000"/>
                </a:schemeClr>
              </a:solidFill>
            </a:endParaRPr>
          </a:p>
        </p:txBody>
      </p:sp>
      <p:sp>
        <p:nvSpPr>
          <p:cNvPr id="12" name="矩形 2"/>
          <p:cNvSpPr/>
          <p:nvPr>
            <p:custDataLst>
              <p:tags r:id="rId2"/>
            </p:custDataLst>
          </p:nvPr>
        </p:nvSpPr>
        <p:spPr>
          <a:xfrm>
            <a:off x="719515" y="3897764"/>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快感与美感不同，快感是个人的、主观的，而美感具有普遍性，不受实用活动的影响。例如，不同的人可能因阅读或游戏获得快感，但对同一首诗的美感体验却能跨越个体差异，触及普遍的审美感受。</a:t>
            </a:r>
            <a:endParaRPr lang="zh-CN" altLang="en-US" sz="1600" kern="0">
              <a:ln>
                <a:noFill/>
                <a:prstDash val="sysDot"/>
              </a:ln>
              <a:solidFill>
                <a:schemeClr val="tx1">
                  <a:lumMod val="85000"/>
                  <a:lumOff val="15000"/>
                </a:schemeClr>
              </a:solidFill>
              <a:latin typeface="+mn-ea"/>
              <a:cs typeface="+mn-ea"/>
            </a:endParaRPr>
          </a:p>
        </p:txBody>
      </p:sp>
      <p:sp>
        <p:nvSpPr>
          <p:cNvPr id="13" name="矩形 3"/>
          <p:cNvSpPr/>
          <p:nvPr>
            <p:custDataLst>
              <p:tags r:id="rId3"/>
            </p:custDataLst>
          </p:nvPr>
        </p:nvSpPr>
        <p:spPr>
          <a:xfrm>
            <a:off x="669985" y="3345900"/>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快感与美感的区别</a:t>
            </a:r>
            <a:endParaRPr lang="zh-CN" altLang="en-US" b="1" kern="0">
              <a:solidFill>
                <a:schemeClr val="accent1"/>
              </a:solidFill>
              <a:latin typeface="+mn-ea"/>
              <a:cs typeface="+mn-ea"/>
            </a:endParaRPr>
          </a:p>
        </p:txBody>
      </p:sp>
      <p:sp>
        <p:nvSpPr>
          <p:cNvPr id="14" name="任意多边形: 形状 1"/>
          <p:cNvSpPr/>
          <p:nvPr>
            <p:custDataLst>
              <p:tags r:id="rId4"/>
            </p:custDataLst>
          </p:nvPr>
        </p:nvSpPr>
        <p:spPr>
          <a:xfrm>
            <a:off x="1257935" y="1616075"/>
            <a:ext cx="1818640" cy="129095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5" name="图片 48" descr="/data/temp/2c74909a-881e-11f0-b3c9-babb9166458a.jpg@base@tag=imgScale&amp;m=1&amp;w=650&amp;h=537&amp;q=952c74909a-881e-11f0-b3c9-babb9166458a"/>
          <p:cNvPicPr>
            <a:picLocks noChangeAspect="1"/>
          </p:cNvPicPr>
          <p:nvPr>
            <p:custDataLst>
              <p:tags r:id="rId5"/>
            </p:custDataLst>
          </p:nvPr>
        </p:nvPicPr>
        <p:blipFill rotWithShape="1">
          <a:blip r:embed="rId6"/>
          <a:srcRect l="11290" t="4240" r="11538"/>
          <a:stretch>
            <a:fillRect/>
          </a:stretch>
        </p:blipFill>
        <p:spPr>
          <a:xfrm>
            <a:off x="1290955" y="1685925"/>
            <a:ext cx="1758315" cy="145351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sp>
        <p:nvSpPr>
          <p:cNvPr id="16" name="矩形 4"/>
          <p:cNvSpPr/>
          <p:nvPr>
            <p:custDataLst>
              <p:tags r:id="rId7"/>
            </p:custDataLst>
          </p:nvPr>
        </p:nvSpPr>
        <p:spPr>
          <a:xfrm>
            <a:off x="4578702" y="3897764"/>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考据是欣赏的基础，了解作品背后的历史和文化背景是欣赏的前提。然而，仅有考据而缺乏欣赏，就只是停留在史学层面，没有真正进入文艺的审美领域。</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8"/>
            </p:custDataLst>
          </p:nvPr>
        </p:nvSpPr>
        <p:spPr>
          <a:xfrm>
            <a:off x="4529172" y="3345900"/>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考据与欣赏的关系</a:t>
            </a:r>
            <a:endParaRPr lang="zh-CN" altLang="en-US" b="1" kern="0">
              <a:solidFill>
                <a:schemeClr val="accent2"/>
              </a:solidFill>
              <a:latin typeface="+mn-ea"/>
              <a:cs typeface="+mn-ea"/>
            </a:endParaRPr>
          </a:p>
        </p:txBody>
      </p:sp>
      <p:sp>
        <p:nvSpPr>
          <p:cNvPr id="18" name="任意多边形: 形状 38"/>
          <p:cNvSpPr/>
          <p:nvPr>
            <p:custDataLst>
              <p:tags r:id="rId9"/>
            </p:custDataLst>
          </p:nvPr>
        </p:nvSpPr>
        <p:spPr>
          <a:xfrm>
            <a:off x="5118100" y="1616075"/>
            <a:ext cx="1818640" cy="129095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9" name="图片 51" descr="/data/temp/2c749074-881e-11f0-b3c9-babb9166458a.jpg@base@tag=imgScale&amp;m=1&amp;w=650&amp;h=537&amp;q=952c749074-881e-11f0-b3c9-babb9166458a"/>
          <p:cNvPicPr>
            <a:picLocks noChangeAspect="1"/>
          </p:cNvPicPr>
          <p:nvPr>
            <p:custDataLst>
              <p:tags r:id="rId10"/>
            </p:custDataLst>
          </p:nvPr>
        </p:nvPicPr>
        <p:blipFill rotWithShape="1">
          <a:blip r:embed="rId11"/>
          <a:srcRect r="19412"/>
          <a:stretch>
            <a:fillRect/>
          </a:stretch>
        </p:blipFill>
        <p:spPr>
          <a:xfrm>
            <a:off x="5151120" y="1685925"/>
            <a:ext cx="1758315" cy="145351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sp>
        <p:nvSpPr>
          <p:cNvPr id="20" name="矩形 7"/>
          <p:cNvSpPr/>
          <p:nvPr>
            <p:custDataLst>
              <p:tags r:id="rId12"/>
            </p:custDataLst>
          </p:nvPr>
        </p:nvSpPr>
        <p:spPr>
          <a:xfrm>
            <a:off x="8437889" y="3897764"/>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美感超越了实用活动，它不涉及意志和占有欲，是一种纯粹的审美体验。例如，对一首诗的美感体验是脱离了实用需求的，它与个人的欲望满足无关。</a:t>
            </a:r>
            <a:endParaRPr lang="zh-CN" altLang="en-US" sz="1600" kern="0">
              <a:ln>
                <a:noFill/>
                <a:prstDash val="sysDot"/>
              </a:ln>
              <a:solidFill>
                <a:schemeClr val="tx1">
                  <a:lumMod val="85000"/>
                  <a:lumOff val="15000"/>
                </a:schemeClr>
              </a:solidFill>
              <a:latin typeface="+mn-ea"/>
              <a:cs typeface="+mn-ea"/>
            </a:endParaRPr>
          </a:p>
        </p:txBody>
      </p:sp>
      <p:sp>
        <p:nvSpPr>
          <p:cNvPr id="21" name="矩形 8"/>
          <p:cNvSpPr/>
          <p:nvPr>
            <p:custDataLst>
              <p:tags r:id="rId13"/>
            </p:custDataLst>
          </p:nvPr>
        </p:nvSpPr>
        <p:spPr>
          <a:xfrm>
            <a:off x="8388359" y="3345900"/>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3"/>
                </a:solidFill>
                <a:latin typeface="+mn-ea"/>
                <a:cs typeface="+mn-ea"/>
              </a:rPr>
              <a:t>美感的普遍性与实用活动无关</a:t>
            </a:r>
            <a:endParaRPr lang="zh-CN" altLang="en-US" b="1" kern="0">
              <a:solidFill>
                <a:schemeClr val="accent3"/>
              </a:solidFill>
              <a:latin typeface="+mn-ea"/>
              <a:cs typeface="+mn-ea"/>
            </a:endParaRPr>
          </a:p>
        </p:txBody>
      </p:sp>
      <p:sp>
        <p:nvSpPr>
          <p:cNvPr id="22" name="任意多边形: 形状 32"/>
          <p:cNvSpPr/>
          <p:nvPr>
            <p:custDataLst>
              <p:tags r:id="rId14"/>
            </p:custDataLst>
          </p:nvPr>
        </p:nvSpPr>
        <p:spPr>
          <a:xfrm>
            <a:off x="8976995" y="1616075"/>
            <a:ext cx="1818640" cy="129095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23" name="图片 54" descr="/data/temp/2c7490e5-881e-11f0-b3c9-babb9166458a.jpg@base@tag=imgScale&amp;m=1&amp;w=650&amp;h=537&amp;q=952c7490e5-881e-11f0-b3c9-babb9166458a"/>
          <p:cNvPicPr>
            <a:picLocks noChangeAspect="1"/>
          </p:cNvPicPr>
          <p:nvPr>
            <p:custDataLst>
              <p:tags r:id="rId15"/>
            </p:custDataLst>
          </p:nvPr>
        </p:nvPicPr>
        <p:blipFill rotWithShape="1">
          <a:blip r:embed="rId16"/>
          <a:srcRect l="9656" r="9656"/>
          <a:stretch>
            <a:fillRect/>
          </a:stretch>
        </p:blipFill>
        <p:spPr>
          <a:xfrm>
            <a:off x="9010015" y="1685925"/>
            <a:ext cx="1758315" cy="145351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469900" y="1841884"/>
            <a:ext cx="7983626" cy="1942962"/>
          </a:xfrm>
        </p:spPr>
        <p:txBody>
          <a:bodyPr>
            <a:normAutofit fontScale="90000"/>
          </a:bodyPr>
          <a:p>
            <a:pPr marL="0" indent="0" algn="l">
              <a:lnSpc>
                <a:spcPct val="100000"/>
              </a:lnSpc>
              <a:spcBef>
                <a:spcPts val="0"/>
              </a:spcBef>
              <a:spcAft>
                <a:spcPts val="0"/>
              </a:spcAft>
              <a:buSzPct val="100000"/>
              <a:buNone/>
            </a:pPr>
            <a:r>
              <a:rPr lang="zh-CN" altLang="en-US" sz="7000" dirty="0">
                <a:solidFill>
                  <a:schemeClr val="accent1"/>
                </a:solidFill>
              </a:rPr>
              <a:t>第一章　美学与美育</a:t>
            </a:r>
            <a:endParaRPr lang="zh-CN" altLang="en-US" sz="7000" dirty="0">
              <a:solidFill>
                <a:schemeClr val="accent1"/>
              </a:solidFill>
            </a:endParaRPr>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听音乐的美女肖像"/>
          <p:cNvPicPr>
            <a:picLocks noChangeAspect="1"/>
          </p:cNvPicPr>
          <p:nvPr>
            <p:custDataLst>
              <p:tags r:id="rId2"/>
            </p:custDataLst>
          </p:nvPr>
        </p:nvPicPr>
        <p:blipFill>
          <a:blip r:embed="rId3"/>
          <a:srcRect l="25009" r="25009"/>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177155" y="198120"/>
            <a:ext cx="6377940" cy="441960"/>
          </a:xfrm>
        </p:spPr>
        <p:txBody>
          <a:bodyPr>
            <a:noAutofit/>
          </a:bodyPr>
          <a:lstStyle/>
          <a:p>
            <a:r>
              <a:rPr lang="zh-CN" altLang="en-US" sz="3600">
                <a:solidFill>
                  <a:schemeClr val="accent1">
                    <a:lumMod val="75000"/>
                  </a:schemeClr>
                </a:solidFill>
              </a:rPr>
              <a:t>二、保持欣赏的态度</a:t>
            </a:r>
            <a:endParaRPr lang="zh-CN" altLang="en-US" sz="3600">
              <a:solidFill>
                <a:schemeClr val="accent1">
                  <a:lumMod val="75000"/>
                </a:schemeClr>
              </a:solidFill>
            </a:endParaRPr>
          </a:p>
        </p:txBody>
      </p:sp>
      <p:sp>
        <p:nvSpPr>
          <p:cNvPr id="2" name="边界"/>
          <p:cNvSpPr/>
          <p:nvPr>
            <p:custDataLst>
              <p:tags r:id="rId8"/>
            </p:custDataLst>
          </p:nvPr>
        </p:nvSpPr>
        <p:spPr>
          <a:xfrm>
            <a:off x="5143500" y="1742440"/>
            <a:ext cx="6814185" cy="349567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sym typeface="+mn-ea"/>
            </a:endParaRPr>
          </a:p>
        </p:txBody>
      </p:sp>
      <p:cxnSp>
        <p:nvCxnSpPr>
          <p:cNvPr id="3" name="直接连接符 31"/>
          <p:cNvCxnSpPr/>
          <p:nvPr>
            <p:custDataLst>
              <p:tags r:id="rId9"/>
            </p:custDataLst>
          </p:nvPr>
        </p:nvCxnSpPr>
        <p:spPr>
          <a:xfrm>
            <a:off x="5143500" y="2862161"/>
            <a:ext cx="6784340" cy="0"/>
          </a:xfrm>
          <a:prstGeom prst="line">
            <a:avLst/>
          </a:prstGeom>
          <a:ln w="12700">
            <a:solidFill>
              <a:schemeClr val="accent2">
                <a:alpha val="75000"/>
              </a:schemeClr>
            </a:solidFill>
          </a:ln>
        </p:spPr>
        <p:style>
          <a:lnRef idx="2">
            <a:schemeClr val="accent1"/>
          </a:lnRef>
          <a:fillRef idx="0">
            <a:srgbClr val="FFFFFF"/>
          </a:fillRef>
          <a:effectRef idx="0">
            <a:srgbClr val="FFFFFF"/>
          </a:effectRef>
          <a:fontRef idx="minor">
            <a:schemeClr val="tx1"/>
          </a:fontRef>
        </p:style>
      </p:cxnSp>
      <p:cxnSp>
        <p:nvCxnSpPr>
          <p:cNvPr id="4" name="直接连接符 9"/>
          <p:cNvCxnSpPr/>
          <p:nvPr>
            <p:custDataLst>
              <p:tags r:id="rId10"/>
            </p:custDataLst>
          </p:nvPr>
        </p:nvCxnSpPr>
        <p:spPr>
          <a:xfrm>
            <a:off x="5143500" y="4117684"/>
            <a:ext cx="6784340" cy="0"/>
          </a:xfrm>
          <a:prstGeom prst="line">
            <a:avLst/>
          </a:prstGeom>
          <a:ln w="12700">
            <a:solidFill>
              <a:schemeClr val="accent3">
                <a:alpha val="75000"/>
              </a:schemeClr>
            </a:solidFill>
          </a:ln>
        </p:spPr>
        <p:style>
          <a:lnRef idx="2">
            <a:schemeClr val="accent1"/>
          </a:lnRef>
          <a:fillRef idx="0">
            <a:srgbClr val="FFFFFF"/>
          </a:fillRef>
          <a:effectRef idx="0">
            <a:srgbClr val="FFFFFF"/>
          </a:effectRef>
          <a:fontRef idx="minor">
            <a:schemeClr val="tx1"/>
          </a:fontRef>
        </p:style>
      </p:cxnSp>
      <p:sp>
        <p:nvSpPr>
          <p:cNvPr id="8" name="矩形 33"/>
          <p:cNvSpPr/>
          <p:nvPr>
            <p:custDataLst>
              <p:tags r:id="rId11"/>
            </p:custDataLst>
          </p:nvPr>
        </p:nvSpPr>
        <p:spPr>
          <a:xfrm>
            <a:off x="5143500" y="2114550"/>
            <a:ext cx="6784975" cy="611505"/>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欣赏态度是美感体验的关键，它涉及到个人情感与物的姿态之间的交流。这种态度是直觉性的，不带成见，能够让人更深入地体验和分享美的生命。</a:t>
            </a:r>
            <a:endParaRPr lang="zh-CN" altLang="en-US" sz="1600" dirty="0">
              <a:ln>
                <a:noFill/>
                <a:prstDash val="sysDot"/>
              </a:ln>
              <a:solidFill>
                <a:schemeClr val="tx1">
                  <a:lumMod val="85000"/>
                  <a:lumOff val="15000"/>
                </a:schemeClr>
              </a:solidFill>
              <a:latin typeface="+mn-ea"/>
              <a:cs typeface="+mn-ea"/>
              <a:sym typeface="+mn-ea"/>
            </a:endParaRPr>
          </a:p>
        </p:txBody>
      </p:sp>
      <p:sp>
        <p:nvSpPr>
          <p:cNvPr id="9" name="矩形 34"/>
          <p:cNvSpPr/>
          <p:nvPr>
            <p:custDataLst>
              <p:tags r:id="rId12"/>
            </p:custDataLst>
          </p:nvPr>
        </p:nvSpPr>
        <p:spPr>
          <a:xfrm>
            <a:off x="5143500" y="1742440"/>
            <a:ext cx="6784975" cy="365760"/>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sz="2000" b="1" dirty="0">
                <a:ln>
                  <a:noFill/>
                  <a:prstDash val="sysDot"/>
                </a:ln>
                <a:solidFill>
                  <a:schemeClr val="accent1"/>
                </a:solidFill>
                <a:latin typeface="+mn-ea"/>
                <a:cs typeface="+mn-ea"/>
                <a:sym typeface="+mn-ea"/>
              </a:rPr>
              <a:t>欣赏态度的重要性</a:t>
            </a:r>
            <a:endParaRPr lang="zh-CN" altLang="en-US" sz="2000" b="1" dirty="0">
              <a:ln>
                <a:noFill/>
                <a:prstDash val="sysDot"/>
              </a:ln>
              <a:solidFill>
                <a:schemeClr val="accent1"/>
              </a:solidFill>
              <a:latin typeface="+mn-ea"/>
              <a:cs typeface="+mn-ea"/>
              <a:sym typeface="+mn-ea"/>
            </a:endParaRPr>
          </a:p>
        </p:txBody>
      </p:sp>
      <p:sp>
        <p:nvSpPr>
          <p:cNvPr id="11" name="矩形 35"/>
          <p:cNvSpPr/>
          <p:nvPr>
            <p:custDataLst>
              <p:tags r:id="rId13"/>
            </p:custDataLst>
          </p:nvPr>
        </p:nvSpPr>
        <p:spPr>
          <a:xfrm>
            <a:off x="5143500" y="3369945"/>
            <a:ext cx="6784975" cy="611505"/>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美是主观的，它与观赏者的性格和情趣有关。我们通过将个人情感投射到自然或艺术中，把它们人情化和艺术化，从而感受到美。</a:t>
            </a:r>
            <a:endParaRPr lang="zh-CN" altLang="en-US" sz="1600" dirty="0">
              <a:ln>
                <a:noFill/>
                <a:prstDash val="sysDot"/>
              </a:ln>
              <a:solidFill>
                <a:schemeClr val="tx1">
                  <a:lumMod val="85000"/>
                  <a:lumOff val="15000"/>
                </a:schemeClr>
              </a:solidFill>
              <a:latin typeface="+mn-ea"/>
              <a:cs typeface="+mn-ea"/>
              <a:sym typeface="+mn-ea"/>
            </a:endParaRPr>
          </a:p>
        </p:txBody>
      </p:sp>
      <p:sp>
        <p:nvSpPr>
          <p:cNvPr id="13" name="矩形 36"/>
          <p:cNvSpPr/>
          <p:nvPr>
            <p:custDataLst>
              <p:tags r:id="rId14"/>
            </p:custDataLst>
          </p:nvPr>
        </p:nvSpPr>
        <p:spPr>
          <a:xfrm>
            <a:off x="5143500" y="2998470"/>
            <a:ext cx="6784975" cy="365125"/>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sz="2000" b="1" dirty="0">
                <a:ln>
                  <a:noFill/>
                  <a:prstDash val="sysDot"/>
                </a:ln>
                <a:solidFill>
                  <a:schemeClr val="accent2"/>
                </a:solidFill>
                <a:latin typeface="+mn-ea"/>
                <a:cs typeface="+mn-ea"/>
                <a:sym typeface="+mn-ea"/>
              </a:rPr>
              <a:t>情感与物的交流</a:t>
            </a:r>
            <a:endParaRPr lang="zh-CN" altLang="en-US" sz="2000" b="1" dirty="0">
              <a:ln>
                <a:noFill/>
                <a:prstDash val="sysDot"/>
              </a:ln>
              <a:solidFill>
                <a:schemeClr val="accent2"/>
              </a:solidFill>
              <a:latin typeface="+mn-ea"/>
              <a:cs typeface="+mn-ea"/>
              <a:sym typeface="+mn-ea"/>
            </a:endParaRPr>
          </a:p>
        </p:txBody>
      </p:sp>
      <p:sp>
        <p:nvSpPr>
          <p:cNvPr id="14" name="矩形 38"/>
          <p:cNvSpPr/>
          <p:nvPr>
            <p:custDataLst>
              <p:tags r:id="rId15"/>
            </p:custDataLst>
          </p:nvPr>
        </p:nvSpPr>
        <p:spPr>
          <a:xfrm>
            <a:off x="5143500" y="4625975"/>
            <a:ext cx="6784975" cy="611505"/>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要保持欣赏的态度，就需要将自我置于美的客观载体之中，避免主观成见，从而更真切地体验美的存在。</a:t>
            </a:r>
            <a:endParaRPr lang="zh-CN" altLang="en-US" sz="1600" dirty="0">
              <a:ln>
                <a:noFill/>
                <a:prstDash val="sysDot"/>
              </a:ln>
              <a:solidFill>
                <a:schemeClr val="tx1">
                  <a:lumMod val="85000"/>
                  <a:lumOff val="15000"/>
                </a:schemeClr>
              </a:solidFill>
              <a:latin typeface="+mn-ea"/>
              <a:cs typeface="+mn-ea"/>
              <a:sym typeface="+mn-ea"/>
            </a:endParaRPr>
          </a:p>
        </p:txBody>
      </p:sp>
      <p:sp>
        <p:nvSpPr>
          <p:cNvPr id="15" name="矩形 39"/>
          <p:cNvSpPr/>
          <p:nvPr>
            <p:custDataLst>
              <p:tags r:id="rId16"/>
            </p:custDataLst>
          </p:nvPr>
        </p:nvSpPr>
        <p:spPr>
          <a:xfrm>
            <a:off x="5143500" y="4254500"/>
            <a:ext cx="6784975" cy="365125"/>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sz="2000" b="1" dirty="0">
                <a:ln>
                  <a:noFill/>
                  <a:prstDash val="sysDot"/>
                </a:ln>
                <a:solidFill>
                  <a:schemeClr val="accent3"/>
                </a:solidFill>
                <a:latin typeface="+mn-ea"/>
                <a:cs typeface="+mn-ea"/>
                <a:sym typeface="+mn-ea"/>
              </a:rPr>
              <a:t>美的主观性与客观载体</a:t>
            </a:r>
            <a:endParaRPr lang="zh-CN" altLang="en-US" sz="2000" b="1" dirty="0">
              <a:ln>
                <a:noFill/>
                <a:prstDash val="sysDot"/>
              </a:ln>
              <a:solidFill>
                <a:schemeClr val="accent3"/>
              </a:solidFill>
              <a:latin typeface="+mn-ea"/>
              <a:cs typeface="+mn-ea"/>
              <a:sym typeface="+mn-ea"/>
            </a:endParaRPr>
          </a:p>
        </p:txBody>
      </p:sp>
    </p:spTree>
    <p:custDataLst>
      <p:tags r:id="rId17"/>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3600">
                <a:solidFill>
                  <a:schemeClr val="accent1">
                    <a:lumMod val="75000"/>
                  </a:schemeClr>
                </a:solidFill>
              </a:rPr>
              <a:t>三、欣赏美需要距离</a:t>
            </a:r>
            <a:endParaRPr lang="zh-CN" altLang="en-US" sz="3600">
              <a:solidFill>
                <a:schemeClr val="accent1">
                  <a:lumMod val="75000"/>
                </a:schemeClr>
              </a:solidFill>
            </a:endParaRPr>
          </a:p>
        </p:txBody>
      </p:sp>
      <p:sp>
        <p:nvSpPr>
          <p:cNvPr id="11" name="等腰三角形 10"/>
          <p:cNvSpPr/>
          <p:nvPr>
            <p:custDataLst>
              <p:tags r:id="rId2"/>
            </p:custDataLst>
          </p:nvPr>
        </p:nvSpPr>
        <p:spPr>
          <a:xfrm>
            <a:off x="1737995" y="1675765"/>
            <a:ext cx="2265680" cy="2287270"/>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custDataLst>
              <p:tags r:id="rId3"/>
            </p:custDataLst>
          </p:nvPr>
        </p:nvSpPr>
        <p:spPr>
          <a:xfrm flipV="1">
            <a:off x="1737995" y="3960495"/>
            <a:ext cx="2265680" cy="2287270"/>
          </a:xfrm>
          <a:prstGeom prst="triangle">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custDataLst>
              <p:tags r:id="rId4"/>
            </p:custDataLst>
          </p:nvPr>
        </p:nvSpPr>
        <p:spPr>
          <a:xfrm>
            <a:off x="609600" y="3960495"/>
            <a:ext cx="2265680" cy="2287270"/>
          </a:xfrm>
          <a:prstGeom prst="triangl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custDataLst>
              <p:tags r:id="rId5"/>
            </p:custDataLst>
          </p:nvPr>
        </p:nvSpPr>
        <p:spPr>
          <a:xfrm>
            <a:off x="2873375" y="3960495"/>
            <a:ext cx="2265680" cy="2287270"/>
          </a:xfrm>
          <a:prstGeom prst="triangle">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333438303937363b333438313037383bcafdbeddb7d6cef6"/>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2621280" y="2946400"/>
            <a:ext cx="498475" cy="498475"/>
          </a:xfrm>
          <a:prstGeom prst="rect">
            <a:avLst/>
          </a:prstGeom>
        </p:spPr>
      </p:pic>
      <p:pic>
        <p:nvPicPr>
          <p:cNvPr id="27" name="图片 26" descr="333438303937363b333438313035353bb2fac6b7c4a3d0c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2621280" y="4379595"/>
            <a:ext cx="498475" cy="498475"/>
          </a:xfrm>
          <a:prstGeom prst="rect">
            <a:avLst/>
          </a:prstGeom>
        </p:spPr>
      </p:pic>
      <p:pic>
        <p:nvPicPr>
          <p:cNvPr id="28" name="图片 27" descr="333438303937363b333438313037373bcad0b3a1b5f7b2e9"/>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534795" y="5173980"/>
            <a:ext cx="415925" cy="415925"/>
          </a:xfrm>
          <a:prstGeom prst="rect">
            <a:avLst/>
          </a:prstGeom>
        </p:spPr>
      </p:pic>
      <p:pic>
        <p:nvPicPr>
          <p:cNvPr id="29" name="图片 28" descr="32313538333935363b32313538333934373bcec4bcfebcd0"/>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3798570" y="5173980"/>
            <a:ext cx="415925" cy="415925"/>
          </a:xfrm>
          <a:prstGeom prst="rect">
            <a:avLst/>
          </a:prstGeom>
        </p:spPr>
      </p:pic>
      <p:sp>
        <p:nvSpPr>
          <p:cNvPr id="9" name="正文"/>
          <p:cNvSpPr txBox="1"/>
          <p:nvPr>
            <p:custDataLst>
              <p:tags r:id="rId18"/>
            </p:custDataLst>
          </p:nvPr>
        </p:nvSpPr>
        <p:spPr>
          <a:xfrm>
            <a:off x="5541010" y="1707515"/>
            <a:ext cx="5767070" cy="1042035"/>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美感的产生源于对形象的直觉，这种形象是孤立存在的，与实际人生保持一定的距离。例如，我们往往对过去的经历和他人的生活抱有美好的回忆，这是因为我们能够超越实际的利害关系，以审美的态度去欣赏它们。</a:t>
            </a:r>
            <a:endParaRPr lang="zh-CN" altLang="en-US" sz="1600" kern="0" dirty="0">
              <a:ln>
                <a:noFill/>
                <a:prstDash val="sysDot"/>
              </a:ln>
              <a:solidFill>
                <a:schemeClr val="tx1">
                  <a:lumMod val="85000"/>
                  <a:lumOff val="15000"/>
                </a:schemeClr>
              </a:solidFill>
              <a:uFillTx/>
              <a:latin typeface="+mn-ea"/>
              <a:sym typeface="+mn-ea"/>
            </a:endParaRPr>
          </a:p>
        </p:txBody>
      </p:sp>
      <p:sp>
        <p:nvSpPr>
          <p:cNvPr id="10" name="标题"/>
          <p:cNvSpPr txBox="1"/>
          <p:nvPr>
            <p:custDataLst>
              <p:tags r:id="rId19"/>
            </p:custDataLst>
          </p:nvPr>
        </p:nvSpPr>
        <p:spPr>
          <a:xfrm>
            <a:off x="5541094" y="1325562"/>
            <a:ext cx="5182701" cy="314873"/>
          </a:xfrm>
          <a:prstGeom prst="rect">
            <a:avLst/>
          </a:prstGeom>
          <a:noFill/>
        </p:spPr>
        <p:txBody>
          <a:bodyPr wrap="square" lIns="0" tIns="0" rIns="0" bIns="0" rtlCol="0" anchor="b">
            <a:noAutofit/>
          </a:bodyPr>
          <a:p>
            <a:pPr lvl="0" algn="l">
              <a:buClrTx/>
              <a:buSzTx/>
              <a:buFontTx/>
            </a:pPr>
            <a:r>
              <a:rPr lang="zh-CN" altLang="en-US" sz="2000" b="1" dirty="0">
                <a:solidFill>
                  <a:schemeClr val="accent1"/>
                </a:solidFill>
                <a:uFillTx/>
                <a:latin typeface="+mn-ea"/>
                <a:sym typeface="+mn-ea"/>
              </a:rPr>
              <a:t>美感起于形象直觉</a:t>
            </a:r>
            <a:endParaRPr lang="zh-CN" altLang="en-US" sz="2000" b="1" dirty="0">
              <a:solidFill>
                <a:schemeClr val="accent1"/>
              </a:solidFill>
              <a:uFillTx/>
              <a:latin typeface="+mn-ea"/>
              <a:sym typeface="+mn-ea"/>
            </a:endParaRPr>
          </a:p>
        </p:txBody>
      </p:sp>
      <p:sp>
        <p:nvSpPr>
          <p:cNvPr id="281" name="正文"/>
          <p:cNvSpPr txBox="1"/>
          <p:nvPr>
            <p:custDataLst>
              <p:tags r:id="rId20"/>
            </p:custDataLst>
          </p:nvPr>
        </p:nvSpPr>
        <p:spPr>
          <a:xfrm>
            <a:off x="5541010" y="3572510"/>
            <a:ext cx="5767070" cy="1042035"/>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实用的态度使我们只看到事物作为工具或障碍的一面，而忽视了它们本身的美。要真正欣赏美，我们必须从实用世界中跳脱出来，以一种“无所为而为”的精神去欣赏事物的形象。</a:t>
            </a:r>
            <a:endParaRPr lang="zh-CN" altLang="en-US" sz="1600" kern="0" dirty="0">
              <a:ln>
                <a:noFill/>
                <a:prstDash val="sysDot"/>
              </a:ln>
              <a:solidFill>
                <a:schemeClr val="tx1">
                  <a:lumMod val="85000"/>
                  <a:lumOff val="15000"/>
                </a:schemeClr>
              </a:solidFill>
              <a:uFillTx/>
              <a:latin typeface="+mn-ea"/>
              <a:sym typeface="+mn-ea"/>
            </a:endParaRPr>
          </a:p>
        </p:txBody>
      </p:sp>
      <p:sp>
        <p:nvSpPr>
          <p:cNvPr id="282" name="标题"/>
          <p:cNvSpPr txBox="1"/>
          <p:nvPr>
            <p:custDataLst>
              <p:tags r:id="rId21"/>
            </p:custDataLst>
          </p:nvPr>
        </p:nvSpPr>
        <p:spPr>
          <a:xfrm>
            <a:off x="5541094" y="3240913"/>
            <a:ext cx="5182701" cy="314873"/>
          </a:xfrm>
          <a:prstGeom prst="rect">
            <a:avLst/>
          </a:prstGeom>
          <a:noFill/>
        </p:spPr>
        <p:txBody>
          <a:bodyPr wrap="square" lIns="0" tIns="0" rIns="0" bIns="0" rtlCol="0" anchor="b">
            <a:noAutofit/>
          </a:bodyPr>
          <a:p>
            <a:pPr lvl="0" algn="l">
              <a:buClrTx/>
              <a:buSzTx/>
              <a:buFontTx/>
            </a:pPr>
            <a:r>
              <a:rPr lang="zh-CN" altLang="en-US" sz="2000" b="1" dirty="0">
                <a:solidFill>
                  <a:schemeClr val="accent2"/>
                </a:solidFill>
                <a:uFillTx/>
                <a:latin typeface="+mn-ea"/>
                <a:sym typeface="+mn-ea"/>
              </a:rPr>
              <a:t>实用态度与美的距离</a:t>
            </a:r>
            <a:endParaRPr lang="zh-CN" altLang="en-US" sz="2000" b="1" dirty="0">
              <a:solidFill>
                <a:schemeClr val="accent2"/>
              </a:solidFill>
              <a:uFillTx/>
              <a:latin typeface="+mn-ea"/>
              <a:sym typeface="+mn-ea"/>
            </a:endParaRPr>
          </a:p>
        </p:txBody>
      </p:sp>
      <p:sp>
        <p:nvSpPr>
          <p:cNvPr id="284" name="正文"/>
          <p:cNvSpPr txBox="1"/>
          <p:nvPr>
            <p:custDataLst>
              <p:tags r:id="rId22"/>
            </p:custDataLst>
          </p:nvPr>
        </p:nvSpPr>
        <p:spPr>
          <a:xfrm>
            <a:off x="5541010" y="5172075"/>
            <a:ext cx="5767070" cy="1042035"/>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美与实际人生之间存在距离，只有将事物置于适当的距离之外，我们才能真正欣赏到它们本身的美。这种距离允许我们超越日常的实用主义，以一种更加自由和纯粹的眼光去看待世界。</a:t>
            </a:r>
            <a:endParaRPr lang="zh-CN" altLang="en-US" sz="1600" kern="0" dirty="0">
              <a:ln>
                <a:noFill/>
                <a:prstDash val="sysDot"/>
              </a:ln>
              <a:solidFill>
                <a:schemeClr val="tx1">
                  <a:lumMod val="85000"/>
                  <a:lumOff val="15000"/>
                </a:schemeClr>
              </a:solidFill>
              <a:uFillTx/>
              <a:latin typeface="+mn-ea"/>
              <a:sym typeface="+mn-ea"/>
            </a:endParaRPr>
          </a:p>
        </p:txBody>
      </p:sp>
      <p:sp>
        <p:nvSpPr>
          <p:cNvPr id="285" name="标题"/>
          <p:cNvSpPr txBox="1"/>
          <p:nvPr>
            <p:custDataLst>
              <p:tags r:id="rId23"/>
            </p:custDataLst>
          </p:nvPr>
        </p:nvSpPr>
        <p:spPr>
          <a:xfrm>
            <a:off x="5541094" y="4840669"/>
            <a:ext cx="5182701" cy="314873"/>
          </a:xfrm>
          <a:prstGeom prst="rect">
            <a:avLst/>
          </a:prstGeom>
          <a:noFill/>
        </p:spPr>
        <p:txBody>
          <a:bodyPr wrap="square" lIns="0" tIns="0" rIns="0" bIns="0" rtlCol="0" anchor="b">
            <a:noAutofit/>
          </a:bodyPr>
          <a:p>
            <a:pPr lvl="0" algn="l">
              <a:buClrTx/>
              <a:buSzTx/>
              <a:buFontTx/>
            </a:pPr>
            <a:r>
              <a:rPr lang="zh-CN" altLang="en-US" sz="2000" b="1" dirty="0">
                <a:solidFill>
                  <a:schemeClr val="accent3"/>
                </a:solidFill>
                <a:uFillTx/>
                <a:latin typeface="+mn-ea"/>
                <a:sym typeface="+mn-ea"/>
              </a:rPr>
              <a:t>美与实际人生的距离</a:t>
            </a:r>
            <a:endParaRPr lang="zh-CN" altLang="en-US" sz="2000" b="1" dirty="0">
              <a:solidFill>
                <a:schemeClr val="accent3"/>
              </a:solidFill>
              <a:uFillTx/>
              <a:latin typeface="+mn-ea"/>
              <a:sym typeface="+mn-ea"/>
            </a:endParaRPr>
          </a:p>
        </p:txBody>
      </p:sp>
    </p:spTree>
    <p:custDataLst>
      <p:tags r:id="rId24"/>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9460" y="443230"/>
            <a:ext cx="6952615" cy="441960"/>
          </a:xfrm>
        </p:spPr>
        <p:txBody>
          <a:bodyPr>
            <a:noAutofit/>
          </a:bodyPr>
          <a:p>
            <a:r>
              <a:rPr lang="zh-CN" altLang="en-US" sz="3600">
                <a:solidFill>
                  <a:schemeClr val="accent1">
                    <a:lumMod val="75000"/>
                  </a:schemeClr>
                </a:solidFill>
              </a:rPr>
              <a:t>四、欣赏美离不开联想</a:t>
            </a:r>
            <a:endParaRPr lang="zh-CN" altLang="en-US" sz="3600">
              <a:solidFill>
                <a:schemeClr val="accent1">
                  <a:lumMod val="75000"/>
                </a:schemeClr>
              </a:solidFill>
            </a:endParaRPr>
          </a:p>
        </p:txBody>
      </p:sp>
      <p:pic>
        <p:nvPicPr>
          <p:cNvPr id="4" name="图片 3" descr="大自然的治愈力量"/>
          <p:cNvPicPr>
            <a:picLocks noChangeAspect="1"/>
          </p:cNvPicPr>
          <p:nvPr>
            <p:custDataLst>
              <p:tags r:id="rId2"/>
            </p:custDataLst>
          </p:nvPr>
        </p:nvPicPr>
        <p:blipFill>
          <a:blip r:embed="rId3"/>
          <a:srcRect l="30718" r="30718"/>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569498" y="1683432"/>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5" name="矩形 9"/>
          <p:cNvSpPr/>
          <p:nvPr>
            <p:custDataLst>
              <p:tags r:id="rId5"/>
            </p:custDataLst>
          </p:nvPr>
        </p:nvSpPr>
        <p:spPr>
          <a:xfrm>
            <a:off x="5085526" y="1667564"/>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联想的定义与重要性</a:t>
            </a:r>
            <a:endParaRPr lang="zh-CN" altLang="en-US" b="1" dirty="0">
              <a:solidFill>
                <a:schemeClr val="accent1"/>
              </a:solidFill>
              <a:latin typeface="+mn-ea"/>
              <a:cs typeface="+mn-ea"/>
            </a:endParaRPr>
          </a:p>
        </p:txBody>
      </p:sp>
      <p:sp>
        <p:nvSpPr>
          <p:cNvPr id="6" name="矩形 10"/>
          <p:cNvSpPr/>
          <p:nvPr>
            <p:custDataLst>
              <p:tags r:id="rId6"/>
            </p:custDataLst>
          </p:nvPr>
        </p:nvSpPr>
        <p:spPr>
          <a:xfrm>
            <a:off x="5084257" y="2021739"/>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联想是将新的经验与旧的经验相联系，它是知觉、记忆和想象的基础。没有联想，我们无法理解新的事物，因为所有的认知活动都依赖于过去的经验。</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721196" y="2149952"/>
            <a:ext cx="9521" cy="975567"/>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711675" y="3701211"/>
            <a:ext cx="9521" cy="975567"/>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569498" y="3257541"/>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7" name="矩形 15"/>
          <p:cNvSpPr/>
          <p:nvPr>
            <p:custDataLst>
              <p:tags r:id="rId10"/>
            </p:custDataLst>
          </p:nvPr>
        </p:nvSpPr>
        <p:spPr>
          <a:xfrm>
            <a:off x="5085526" y="3241673"/>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联想与个人经验的关系</a:t>
            </a:r>
            <a:endParaRPr lang="zh-CN" altLang="en-US" b="1" dirty="0">
              <a:solidFill>
                <a:schemeClr val="accent2"/>
              </a:solidFill>
              <a:latin typeface="+mn-ea"/>
              <a:cs typeface="+mn-ea"/>
            </a:endParaRPr>
          </a:p>
        </p:txBody>
      </p:sp>
      <p:sp>
        <p:nvSpPr>
          <p:cNvPr id="18" name="矩形 16"/>
          <p:cNvSpPr/>
          <p:nvPr>
            <p:custDataLst>
              <p:tags r:id="rId11"/>
            </p:custDataLst>
          </p:nvPr>
        </p:nvSpPr>
        <p:spPr>
          <a:xfrm>
            <a:off x="5084257" y="3595847"/>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个人对颜色的偏好往往受到联想的影响，例如，红色可能让人联想到火和温暖，而青色则可能让人想到乡村生活的宁静。这种联想来源于个人的经验和文化背景。</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569498" y="4831650"/>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20" name="矩形 19"/>
          <p:cNvSpPr/>
          <p:nvPr>
            <p:custDataLst>
              <p:tags r:id="rId13"/>
            </p:custDataLst>
          </p:nvPr>
        </p:nvSpPr>
        <p:spPr>
          <a:xfrm>
            <a:off x="5085526" y="4815782"/>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联想在文艺欣赏中的应用</a:t>
            </a:r>
            <a:endParaRPr lang="zh-CN" altLang="en-US" b="1" dirty="0">
              <a:solidFill>
                <a:schemeClr val="accent3"/>
              </a:solidFill>
              <a:latin typeface="+mn-ea"/>
              <a:cs typeface="+mn-ea"/>
            </a:endParaRPr>
          </a:p>
        </p:txBody>
      </p:sp>
      <p:sp>
        <p:nvSpPr>
          <p:cNvPr id="21" name="矩形 20"/>
          <p:cNvSpPr/>
          <p:nvPr>
            <p:custDataLst>
              <p:tags r:id="rId14"/>
            </p:custDataLst>
          </p:nvPr>
        </p:nvSpPr>
        <p:spPr>
          <a:xfrm>
            <a:off x="5084257" y="5169956"/>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文艺作品的欣赏往往依赖于联想，它能够唤起观众或读者的深层情感和记忆。例如，古诗中的形象描述能够激发读者丰富的联想，从而增强文艺作品的审美体验。</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549232" y="31305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a:lstStyle>
          <a:p>
            <a:r>
              <a:rPr lang="zh-CN" altLang="en-US" sz="3600">
                <a:solidFill>
                  <a:schemeClr val="accent1">
                    <a:lumMod val="75000"/>
                  </a:schemeClr>
                </a:solidFill>
              </a:rPr>
              <a:t>五、发挥移情作用</a:t>
            </a:r>
            <a:endParaRPr lang="zh-CN" altLang="en-US" sz="3600">
              <a:solidFill>
                <a:schemeClr val="accent1">
                  <a:lumMod val="75000"/>
                </a:schemeClr>
              </a:solidFill>
            </a:endParaRPr>
          </a:p>
        </p:txBody>
      </p:sp>
      <p:sp>
        <p:nvSpPr>
          <p:cNvPr id="7" name="椭圆 1"/>
          <p:cNvSpPr/>
          <p:nvPr>
            <p:custDataLst>
              <p:tags r:id="rId2"/>
            </p:custDataLst>
          </p:nvPr>
        </p:nvSpPr>
        <p:spPr>
          <a:xfrm rot="10800000">
            <a:off x="5934224" y="1255833"/>
            <a:ext cx="1888018" cy="1888018"/>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椭圆 3"/>
          <p:cNvSpPr/>
          <p:nvPr>
            <p:custDataLst>
              <p:tags r:id="rId3"/>
            </p:custDataLst>
          </p:nvPr>
        </p:nvSpPr>
        <p:spPr>
          <a:xfrm rot="10800000">
            <a:off x="4347857" y="1255833"/>
            <a:ext cx="1888018" cy="1888018"/>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矩形 2"/>
          <p:cNvSpPr/>
          <p:nvPr>
            <p:custDataLst>
              <p:tags r:id="rId4"/>
            </p:custDataLst>
          </p:nvPr>
        </p:nvSpPr>
        <p:spPr>
          <a:xfrm>
            <a:off x="2617967" y="5077593"/>
            <a:ext cx="6933509" cy="772226"/>
          </a:xfrm>
          <a:prstGeom prst="rect">
            <a:avLst/>
          </a:prstGeom>
        </p:spPr>
        <p:txBody>
          <a:bodyPr wrap="square" lIns="0" tIns="0" rIns="0" bIns="0">
            <a:noAutofit/>
          </a:bodyPr>
          <a:p>
            <a:pPr algn="just">
              <a:lnSpc>
                <a:spcPct val="130000"/>
              </a:lnSpc>
              <a:spcBef>
                <a:spcPct val="0"/>
              </a:spcBef>
              <a:spcAft>
                <a:spcPct val="0"/>
              </a:spcAft>
            </a:pPr>
            <a:r>
              <a:rPr lang="zh-CN" altLang="en-US" sz="1600" dirty="0">
                <a:solidFill>
                  <a:schemeClr val="tx1">
                    <a:lumMod val="85000"/>
                    <a:lumOff val="15000"/>
                  </a:schemeClr>
                </a:solidFill>
                <a:latin typeface="+mn-ea"/>
                <a:cs typeface="+mn-ea"/>
              </a:rPr>
              <a:t>移情作用有助于陶冶性情，因为人们在欣赏美的过程中，会不自觉地模仿物的形象，从而达到净化心灵的效果。例如，苏东坡提到的“宁可食无肉，不可居无竹”，反映了美的形象对人精神世界的积极影响。</a:t>
            </a:r>
            <a:endParaRPr lang="zh-CN" altLang="en-US" sz="1600" dirty="0">
              <a:solidFill>
                <a:schemeClr val="tx1">
                  <a:lumMod val="85000"/>
                  <a:lumOff val="15000"/>
                </a:schemeClr>
              </a:solidFill>
              <a:latin typeface="+mn-ea"/>
              <a:cs typeface="+mn-ea"/>
            </a:endParaRPr>
          </a:p>
        </p:txBody>
      </p:sp>
      <p:sp>
        <p:nvSpPr>
          <p:cNvPr id="14" name="矩形 4"/>
          <p:cNvSpPr/>
          <p:nvPr>
            <p:custDataLst>
              <p:tags r:id="rId5"/>
            </p:custDataLst>
          </p:nvPr>
        </p:nvSpPr>
        <p:spPr>
          <a:xfrm>
            <a:off x="2617967" y="4636865"/>
            <a:ext cx="6933509" cy="368332"/>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3"/>
                </a:solidFill>
                <a:latin typeface="+mn-ea"/>
                <a:cs typeface="+mn-ea"/>
              </a:rPr>
              <a:t>移情作用的陶冶性情功效</a:t>
            </a:r>
            <a:endParaRPr lang="zh-CN" altLang="en-US" sz="2000" b="1" kern="0">
              <a:solidFill>
                <a:schemeClr val="accent3"/>
              </a:solidFill>
              <a:latin typeface="+mn-ea"/>
              <a:cs typeface="+mn-ea"/>
            </a:endParaRPr>
          </a:p>
        </p:txBody>
      </p:sp>
      <p:sp>
        <p:nvSpPr>
          <p:cNvPr id="15" name="矩形 7"/>
          <p:cNvSpPr/>
          <p:nvPr>
            <p:custDataLst>
              <p:tags r:id="rId6"/>
            </p:custDataLst>
          </p:nvPr>
        </p:nvSpPr>
        <p:spPr>
          <a:xfrm>
            <a:off x="8221691" y="1684495"/>
            <a:ext cx="3168274" cy="1752750"/>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移情作用在美感经验中扮演着重要角色，它不仅涉及个人情感的投射，也包括对物的姿态的吸收。例如，陶渊明对菊花的喜爱，是因为他在菊中看到了自己的孤傲。</a:t>
            </a:r>
            <a:endParaRPr lang="zh-CN" altLang="en-US" sz="1600" dirty="0">
              <a:solidFill>
                <a:schemeClr val="tx1">
                  <a:lumMod val="85000"/>
                  <a:lumOff val="15000"/>
                </a:schemeClr>
              </a:solidFill>
              <a:latin typeface="+mn-ea"/>
              <a:cs typeface="+mn-ea"/>
            </a:endParaRPr>
          </a:p>
        </p:txBody>
      </p:sp>
      <p:sp>
        <p:nvSpPr>
          <p:cNvPr id="19" name="矩形 9"/>
          <p:cNvSpPr/>
          <p:nvPr>
            <p:custDataLst>
              <p:tags r:id="rId7"/>
            </p:custDataLst>
          </p:nvPr>
        </p:nvSpPr>
        <p:spPr>
          <a:xfrm>
            <a:off x="8221691" y="1225350"/>
            <a:ext cx="3168274" cy="368332"/>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2"/>
                </a:solidFill>
                <a:latin typeface="+mn-ea"/>
                <a:cs typeface="+mn-ea"/>
              </a:rPr>
              <a:t>移情作用与美感经验</a:t>
            </a:r>
            <a:endParaRPr lang="zh-CN" altLang="en-US" sz="2000" b="1" kern="0">
              <a:solidFill>
                <a:schemeClr val="accent2"/>
              </a:solidFill>
              <a:latin typeface="+mn-ea"/>
              <a:cs typeface="+mn-ea"/>
            </a:endParaRPr>
          </a:p>
        </p:txBody>
      </p:sp>
      <p:sp>
        <p:nvSpPr>
          <p:cNvPr id="20" name="矩形 10"/>
          <p:cNvSpPr/>
          <p:nvPr>
            <p:custDataLst>
              <p:tags r:id="rId8"/>
            </p:custDataLst>
          </p:nvPr>
        </p:nvSpPr>
        <p:spPr>
          <a:xfrm>
            <a:off x="777578" y="1684495"/>
            <a:ext cx="3168274" cy="1752750"/>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移情作用是将个人的情感投射到外物上，仿佛外物也具有相同的情感。这种作用不仅限于美感体验，但美感体验中常常包含移情作用。</a:t>
            </a:r>
            <a:endParaRPr lang="zh-CN" altLang="en-US" sz="1600" dirty="0">
              <a:solidFill>
                <a:schemeClr val="tx1">
                  <a:lumMod val="85000"/>
                  <a:lumOff val="15000"/>
                </a:schemeClr>
              </a:solidFill>
              <a:latin typeface="+mn-ea"/>
              <a:cs typeface="+mn-ea"/>
            </a:endParaRPr>
          </a:p>
        </p:txBody>
      </p:sp>
      <p:sp>
        <p:nvSpPr>
          <p:cNvPr id="21" name="矩形 11"/>
          <p:cNvSpPr/>
          <p:nvPr>
            <p:custDataLst>
              <p:tags r:id="rId9"/>
            </p:custDataLst>
          </p:nvPr>
        </p:nvSpPr>
        <p:spPr>
          <a:xfrm>
            <a:off x="777578" y="1225350"/>
            <a:ext cx="3168274" cy="368332"/>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mn-ea"/>
                <a:cs typeface="+mn-ea"/>
              </a:rPr>
              <a:t>移情作用的定义</a:t>
            </a:r>
            <a:endParaRPr lang="zh-CN" altLang="en-US" sz="2000" b="1" kern="0">
              <a:solidFill>
                <a:schemeClr val="accent1"/>
              </a:solidFill>
              <a:latin typeface="+mn-ea"/>
              <a:cs typeface="+mn-ea"/>
            </a:endParaRPr>
          </a:p>
        </p:txBody>
      </p:sp>
      <p:sp>
        <p:nvSpPr>
          <p:cNvPr id="22" name="椭圆 22"/>
          <p:cNvSpPr/>
          <p:nvPr>
            <p:custDataLst>
              <p:tags r:id="rId10"/>
            </p:custDataLst>
          </p:nvPr>
        </p:nvSpPr>
        <p:spPr>
          <a:xfrm rot="10800000">
            <a:off x="5161362" y="2588813"/>
            <a:ext cx="1888018" cy="1888018"/>
          </a:xfrm>
          <a:prstGeom prst="ellipse">
            <a:avLst/>
          </a:prstGeom>
          <a:solidFill>
            <a:schemeClr val="accent3">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4" name="图片 4" descr="343439383331313b343532303032303bb8f6c8cbd0c5cfa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683588" y="2005198"/>
            <a:ext cx="388833" cy="388833"/>
          </a:xfrm>
          <a:prstGeom prst="rect">
            <a:avLst/>
          </a:prstGeom>
        </p:spPr>
      </p:pic>
      <p:pic>
        <p:nvPicPr>
          <p:cNvPr id="25" name="图片 3" descr="343439383331313b343532303031393bd2b5bca8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094046" y="2002022"/>
            <a:ext cx="396034" cy="396034"/>
          </a:xfrm>
          <a:prstGeom prst="rect">
            <a:avLst/>
          </a:prstGeom>
        </p:spPr>
      </p:pic>
      <p:pic>
        <p:nvPicPr>
          <p:cNvPr id="26" name="图片 7" descr="343439383331313b343532303032333bc6f3d2b5bcf2bde9"/>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910727" y="3338178"/>
            <a:ext cx="388834" cy="388834"/>
          </a:xfrm>
          <a:prstGeom prst="rect">
            <a:avLst/>
          </a:prstGeom>
        </p:spPr>
      </p:pic>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custDataLst>
              <p:tags r:id="rId1"/>
            </p:custDataLst>
          </p:nvPr>
        </p:nvSpPr>
        <p:spPr>
          <a:xfrm>
            <a:off x="2153285" y="2833461"/>
            <a:ext cx="7885430" cy="1200150"/>
          </a:xfrm>
          <a:prstGeom prst="rect">
            <a:avLst/>
          </a:prstGeom>
          <a:noFill/>
        </p:spPr>
        <p:txBody>
          <a:bodyPr vert="horz" wrap="square" lIns="90170" tIns="46990" rIns="90170" bIns="46990" rtlCol="0" anchor="ctr" anchorCtr="0">
            <a:normAutofit/>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6600" b="0" i="0" u="none" strike="noStrike" kern="0" cap="none" spc="100" normalizeH="0" baseline="0" noProof="1" dirty="0">
                <a:ln>
                  <a:noFill/>
                </a:ln>
                <a:solidFill>
                  <a:schemeClr val="dk1">
                    <a:lumMod val="75000"/>
                    <a:lumOff val="25000"/>
                  </a:schemeClr>
                </a:solidFill>
                <a:effectLst/>
                <a:uFillTx/>
                <a:latin typeface="Arial" panose="020B0604020202020204" pitchFamily="34" charset="0"/>
                <a:ea typeface="汉仪趣黑简" panose="00020600040101010101" charset="-122"/>
                <a:cs typeface="+mj-cs"/>
              </a:defRPr>
            </a:lvl1pPr>
          </a:lstStyle>
          <a:p>
            <a:pPr marL="0" indent="0" algn="ctr">
              <a:lnSpc>
                <a:spcPct val="100000"/>
              </a:lnSpc>
              <a:spcBef>
                <a:spcPts val="0"/>
              </a:spcBef>
              <a:spcAft>
                <a:spcPts val="0"/>
              </a:spcAft>
              <a:buSzPct val="100000"/>
              <a:buNone/>
            </a:pPr>
            <a:r>
              <a:rPr lang="zh-CN" altLang="en-US" sz="6600" strike="noStrike" baseline="0" dirty="0">
                <a:solidFill>
                  <a:schemeClr val="accent1"/>
                </a:solidFill>
              </a:rPr>
              <a:t>第四节　创造美</a:t>
            </a:r>
            <a:endParaRPr lang="zh-CN" altLang="en-US" sz="6600" strike="noStrike" baseline="0" dirty="0">
              <a:solidFill>
                <a:schemeClr val="accent1"/>
              </a:solidFill>
            </a:endParaRPr>
          </a:p>
        </p:txBody>
      </p:sp>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69882" y="72326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a:lstStyle>
          <a:p>
            <a:r>
              <a:rPr lang="zh-CN" altLang="en-US" sz="3600">
                <a:solidFill>
                  <a:schemeClr val="accent1">
                    <a:lumMod val="75000"/>
                  </a:schemeClr>
                </a:solidFill>
              </a:rPr>
              <a:t>一、提升审美水平</a:t>
            </a:r>
            <a:endParaRPr lang="zh-CN" altLang="en-US" sz="3600">
              <a:solidFill>
                <a:schemeClr val="accent1">
                  <a:lumMod val="75000"/>
                </a:schemeClr>
              </a:solidFill>
            </a:endParaRPr>
          </a:p>
        </p:txBody>
      </p:sp>
      <p:sp>
        <p:nvSpPr>
          <p:cNvPr id="8" name="矩形 2"/>
          <p:cNvSpPr/>
          <p:nvPr>
            <p:custDataLst>
              <p:tags r:id="rId2"/>
            </p:custDataLst>
          </p:nvPr>
        </p:nvSpPr>
        <p:spPr>
          <a:xfrm>
            <a:off x="866140" y="2965450"/>
            <a:ext cx="250634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审美水平的提升能够让我们更加深刻地感受到生活中的美好，从而丰富我们的精神世界和情感体验。</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01696" y="2374568"/>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审美在日常生活中的作用</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901696" y="1417014"/>
            <a:ext cx="1325181" cy="991613"/>
          </a:xfrm>
          <a:prstGeom prst="rect">
            <a:avLst/>
          </a:prstGeom>
          <a:noFill/>
        </p:spPr>
        <p:txBody>
          <a:bodyPr wrap="none" lIns="0" tIns="0" rIns="0" bIns="0" rtlCol="0" anchor="ctr"/>
          <a:p>
            <a:pPr>
              <a:spcBef>
                <a:spcPct val="0"/>
              </a:spcBef>
              <a:spcAft>
                <a:spcPct val="0"/>
              </a:spcAft>
            </a:pPr>
            <a:r>
              <a:rPr lang="en-US" altLang="zh-CN" sz="4800" b="1" kern="0">
                <a:solidFill>
                  <a:schemeClr val="accent1"/>
                </a:solidFill>
                <a:latin typeface="+mn-ea"/>
                <a:cs typeface="+mn-ea"/>
              </a:rPr>
              <a:t>01</a:t>
            </a:r>
            <a:endParaRPr lang="en-US" altLang="zh-CN" sz="4800" b="1" kern="0">
              <a:solidFill>
                <a:schemeClr val="accent1"/>
              </a:solidFill>
              <a:latin typeface="+mn-ea"/>
              <a:cs typeface="+mn-ea"/>
            </a:endParaRPr>
          </a:p>
        </p:txBody>
      </p:sp>
      <p:sp>
        <p:nvSpPr>
          <p:cNvPr id="16" name="矩形 5"/>
          <p:cNvSpPr/>
          <p:nvPr>
            <p:custDataLst>
              <p:tags r:id="rId5"/>
            </p:custDataLst>
          </p:nvPr>
        </p:nvSpPr>
        <p:spPr>
          <a:xfrm>
            <a:off x="3672840" y="2965450"/>
            <a:ext cx="250634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深入欣赏音乐、艺术和文学作品，不仅能够提升个人的文化素养，还能激发创造力和想象力，为生活增添更多色彩。</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708339" y="2374568"/>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欣赏音乐、艺术、文学的重要性</a:t>
            </a:r>
            <a:endParaRPr lang="zh-CN" altLang="en-US" b="1" kern="0">
              <a:solidFill>
                <a:schemeClr val="accent2"/>
              </a:solidFill>
              <a:latin typeface="+mn-ea"/>
              <a:cs typeface="+mn-ea"/>
            </a:endParaRPr>
          </a:p>
        </p:txBody>
      </p:sp>
      <p:sp>
        <p:nvSpPr>
          <p:cNvPr id="18" name="矩形 9"/>
          <p:cNvSpPr/>
          <p:nvPr>
            <p:custDataLst>
              <p:tags r:id="rId7"/>
            </p:custDataLst>
          </p:nvPr>
        </p:nvSpPr>
        <p:spPr>
          <a:xfrm>
            <a:off x="3708339" y="1417014"/>
            <a:ext cx="1325181" cy="991613"/>
          </a:xfrm>
          <a:prstGeom prst="rect">
            <a:avLst/>
          </a:prstGeom>
          <a:noFill/>
        </p:spPr>
        <p:txBody>
          <a:bodyPr wrap="none" lIns="0" tIns="0" rIns="0" bIns="0" rtlCol="0" anchor="ctr"/>
          <a:p>
            <a:pPr>
              <a:spcBef>
                <a:spcPct val="0"/>
              </a:spcBef>
              <a:spcAft>
                <a:spcPct val="0"/>
              </a:spcAft>
            </a:pPr>
            <a:r>
              <a:rPr lang="en-US" altLang="zh-CN" sz="4800" b="1" kern="0" dirty="0">
                <a:solidFill>
                  <a:schemeClr val="accent2"/>
                </a:solidFill>
                <a:latin typeface="+mn-ea"/>
                <a:cs typeface="+mn-ea"/>
              </a:rPr>
              <a:t>02</a:t>
            </a:r>
            <a:endParaRPr lang="en-US" altLang="zh-CN" sz="4800" b="1" kern="0" dirty="0">
              <a:solidFill>
                <a:schemeClr val="accent2"/>
              </a:solidFill>
              <a:latin typeface="+mn-ea"/>
              <a:cs typeface="+mn-ea"/>
            </a:endParaRPr>
          </a:p>
        </p:txBody>
      </p:sp>
      <p:sp>
        <p:nvSpPr>
          <p:cNvPr id="20" name="矩形 10"/>
          <p:cNvSpPr/>
          <p:nvPr>
            <p:custDataLst>
              <p:tags r:id="rId8"/>
            </p:custDataLst>
          </p:nvPr>
        </p:nvSpPr>
        <p:spPr>
          <a:xfrm>
            <a:off x="6478905" y="2965450"/>
            <a:ext cx="250634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通过改造家庭环境和日常物品，我们能够创造一个更加舒适和美观的生活空间，从而直接提升生活品质。</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514347" y="2374568"/>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改造环境与物品提升生活品质</a:t>
            </a:r>
            <a:endParaRPr lang="zh-CN" altLang="en-US" b="1" kern="0">
              <a:solidFill>
                <a:schemeClr val="accent3"/>
              </a:solidFill>
              <a:latin typeface="+mn-ea"/>
              <a:cs typeface="+mn-ea"/>
            </a:endParaRPr>
          </a:p>
        </p:txBody>
      </p:sp>
      <p:sp>
        <p:nvSpPr>
          <p:cNvPr id="22" name="矩形 14"/>
          <p:cNvSpPr/>
          <p:nvPr>
            <p:custDataLst>
              <p:tags r:id="rId10"/>
            </p:custDataLst>
          </p:nvPr>
        </p:nvSpPr>
        <p:spPr>
          <a:xfrm>
            <a:off x="6514347" y="1417014"/>
            <a:ext cx="1325181" cy="991613"/>
          </a:xfrm>
          <a:prstGeom prst="rect">
            <a:avLst/>
          </a:prstGeom>
          <a:noFill/>
        </p:spPr>
        <p:txBody>
          <a:bodyPr wrap="none" lIns="0" tIns="0" rIns="0" bIns="0" rtlCol="0" anchor="ctr"/>
          <a:p>
            <a:pPr>
              <a:spcBef>
                <a:spcPct val="0"/>
              </a:spcBef>
              <a:spcAft>
                <a:spcPct val="0"/>
              </a:spcAft>
            </a:pPr>
            <a:r>
              <a:rPr lang="en-US" altLang="zh-CN" sz="4800" b="1" kern="0" dirty="0">
                <a:solidFill>
                  <a:schemeClr val="accent3"/>
                </a:solidFill>
                <a:latin typeface="+mn-ea"/>
                <a:cs typeface="+mn-ea"/>
              </a:rPr>
              <a:t>03</a:t>
            </a:r>
            <a:endParaRPr lang="en-US" altLang="zh-CN" sz="4800" b="1" kern="0" dirty="0">
              <a:solidFill>
                <a:schemeClr val="accent3"/>
              </a:solidFill>
              <a:latin typeface="+mn-ea"/>
              <a:cs typeface="+mn-ea"/>
            </a:endParaRPr>
          </a:p>
        </p:txBody>
      </p:sp>
      <p:sp>
        <p:nvSpPr>
          <p:cNvPr id="24" name="矩形 27"/>
          <p:cNvSpPr/>
          <p:nvPr>
            <p:custDataLst>
              <p:tags r:id="rId11"/>
            </p:custDataLst>
          </p:nvPr>
        </p:nvSpPr>
        <p:spPr>
          <a:xfrm>
            <a:off x="9302115" y="2965450"/>
            <a:ext cx="250634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将学习到的审美知识和理论应用于实践中，通过不断地实践来巩固和提高审美能力，是提升审美水平的关键。</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9337499" y="2374568"/>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学习与实践相结合的重要性</a:t>
            </a:r>
            <a:endParaRPr lang="zh-CN" altLang="en-US" b="1" kern="0">
              <a:solidFill>
                <a:schemeClr val="accent4"/>
              </a:solidFill>
              <a:latin typeface="+mn-ea"/>
              <a:cs typeface="+mn-ea"/>
            </a:endParaRPr>
          </a:p>
        </p:txBody>
      </p:sp>
      <p:sp>
        <p:nvSpPr>
          <p:cNvPr id="26" name="矩形 33"/>
          <p:cNvSpPr/>
          <p:nvPr>
            <p:custDataLst>
              <p:tags r:id="rId13"/>
            </p:custDataLst>
          </p:nvPr>
        </p:nvSpPr>
        <p:spPr>
          <a:xfrm>
            <a:off x="9337499" y="1417014"/>
            <a:ext cx="1325181" cy="991613"/>
          </a:xfrm>
          <a:prstGeom prst="rect">
            <a:avLst/>
          </a:prstGeom>
          <a:noFill/>
        </p:spPr>
        <p:txBody>
          <a:bodyPr wrap="none" lIns="0" tIns="0" rIns="0" bIns="0" rtlCol="0" anchor="ctr"/>
          <a:p>
            <a:pPr>
              <a:spcBef>
                <a:spcPct val="0"/>
              </a:spcBef>
              <a:spcAft>
                <a:spcPct val="0"/>
              </a:spcAft>
            </a:pPr>
            <a:r>
              <a:rPr lang="en-US" altLang="zh-CN" sz="4800" b="1" kern="0">
                <a:solidFill>
                  <a:schemeClr val="accent4"/>
                </a:solidFill>
                <a:latin typeface="+mn-ea"/>
                <a:cs typeface="+mn-ea"/>
              </a:rPr>
              <a:t>04</a:t>
            </a:r>
            <a:endParaRPr lang="en-US" altLang="zh-CN" sz="4800" b="1" kern="0">
              <a:solidFill>
                <a:schemeClr val="accent4"/>
              </a:solidFill>
              <a:latin typeface="+mn-ea"/>
              <a:cs typeface="+mn-ea"/>
            </a:endParaRPr>
          </a:p>
        </p:txBody>
      </p:sp>
      <p:cxnSp>
        <p:nvCxnSpPr>
          <p:cNvPr id="35" name="直接连接符 13"/>
          <p:cNvCxnSpPr/>
          <p:nvPr>
            <p:custDataLst>
              <p:tags r:id="rId14"/>
            </p:custDataLst>
          </p:nvPr>
        </p:nvCxnSpPr>
        <p:spPr>
          <a:xfrm>
            <a:off x="695960"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501968"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307976"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9131763"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3782a9c2-881f-11f0-a9a2-b2f445662bf4.jpg@base@tag=imgScale&amp;m=1&amp;w=600&amp;h=360&amp;q=953782a9c2-881f-11f0-a9a2-b2f445662bf4"/>
          <p:cNvPicPr>
            <a:picLocks noChangeAspect="1"/>
          </p:cNvPicPr>
          <p:nvPr>
            <p:custDataLst>
              <p:tags r:id="rId18"/>
            </p:custDataLst>
          </p:nvPr>
        </p:nvPicPr>
        <p:blipFill rotWithShape="1">
          <a:blip r:embed="rId19"/>
          <a:srcRect t="6333" b="6333"/>
          <a:stretch>
            <a:fillRect/>
          </a:stretch>
        </p:blipFill>
        <p:spPr>
          <a:xfrm>
            <a:off x="901061" y="4915165"/>
            <a:ext cx="2159956" cy="1295974"/>
          </a:xfrm>
          <a:prstGeom prst="rect">
            <a:avLst/>
          </a:prstGeom>
          <a:solidFill>
            <a:schemeClr val="accent1"/>
          </a:solidFill>
          <a:ln>
            <a:solidFill>
              <a:schemeClr val="accent1">
                <a:alpha val="20000"/>
              </a:schemeClr>
            </a:solidFill>
          </a:ln>
        </p:spPr>
      </p:pic>
      <p:pic>
        <p:nvPicPr>
          <p:cNvPr id="40" name="图片 30" descr="/data/temp/3782aa70-881f-11f0-a9a2-b2f445662bf4.jpg@base@tag=imgScale&amp;m=1&amp;w=600&amp;h=360&amp;q=953782aa70-881f-11f0-a9a2-b2f445662bf4"/>
          <p:cNvPicPr>
            <a:picLocks noChangeAspect="1"/>
          </p:cNvPicPr>
          <p:nvPr>
            <p:custDataLst>
              <p:tags r:id="rId20"/>
            </p:custDataLst>
          </p:nvPr>
        </p:nvPicPr>
        <p:blipFill rotWithShape="1">
          <a:blip r:embed="rId21"/>
          <a:srcRect t="5000" b="5000"/>
          <a:stretch>
            <a:fillRect/>
          </a:stretch>
        </p:blipFill>
        <p:spPr>
          <a:xfrm>
            <a:off x="3707704" y="4915165"/>
            <a:ext cx="2159956" cy="1295974"/>
          </a:xfrm>
          <a:prstGeom prst="rect">
            <a:avLst/>
          </a:prstGeom>
          <a:solidFill>
            <a:schemeClr val="accent2"/>
          </a:solidFill>
          <a:ln>
            <a:solidFill>
              <a:schemeClr val="accent2">
                <a:alpha val="20000"/>
              </a:schemeClr>
            </a:solidFill>
          </a:ln>
        </p:spPr>
      </p:pic>
      <p:pic>
        <p:nvPicPr>
          <p:cNvPr id="41" name="图片 31" descr="/data/temp/3782ab0d-881f-11f0-a9a2-b2f445662bf4.jpg@base@tag=imgScale&amp;m=1&amp;w=600&amp;h=360&amp;q=953782ab0d-881f-11f0-a9a2-b2f445662bf4"/>
          <p:cNvPicPr>
            <a:picLocks noChangeAspect="1"/>
          </p:cNvPicPr>
          <p:nvPr>
            <p:custDataLst>
              <p:tags r:id="rId22"/>
            </p:custDataLst>
          </p:nvPr>
        </p:nvPicPr>
        <p:blipFill rotWithShape="1">
          <a:blip r:embed="rId23"/>
          <a:srcRect t="10000"/>
          <a:stretch>
            <a:fillRect/>
          </a:stretch>
        </p:blipFill>
        <p:spPr>
          <a:xfrm>
            <a:off x="6513712" y="4915165"/>
            <a:ext cx="2159956" cy="1295974"/>
          </a:xfrm>
          <a:prstGeom prst="rect">
            <a:avLst/>
          </a:prstGeom>
          <a:solidFill>
            <a:schemeClr val="accent3"/>
          </a:solidFill>
          <a:ln>
            <a:solidFill>
              <a:schemeClr val="accent3">
                <a:alpha val="20000"/>
              </a:schemeClr>
            </a:solidFill>
          </a:ln>
        </p:spPr>
      </p:pic>
      <p:pic>
        <p:nvPicPr>
          <p:cNvPr id="42" name="图片 32" descr="/data/temp/3782aa98-881f-11f0-a9a2-b2f445662bf4.jpg@base@tag=imgScale&amp;m=1&amp;w=600&amp;h=360&amp;q=953782aa98-881f-11f0-a9a2-b2f445662bf4"/>
          <p:cNvPicPr>
            <a:picLocks noChangeAspect="1"/>
          </p:cNvPicPr>
          <p:nvPr>
            <p:custDataLst>
              <p:tags r:id="rId24"/>
            </p:custDataLst>
          </p:nvPr>
        </p:nvPicPr>
        <p:blipFill rotWithShape="1">
          <a:blip r:embed="rId25"/>
          <a:srcRect t="7917" b="2083"/>
          <a:stretch>
            <a:fillRect/>
          </a:stretch>
        </p:blipFill>
        <p:spPr>
          <a:xfrm>
            <a:off x="9336864" y="4915165"/>
            <a:ext cx="2159956" cy="1295974"/>
          </a:xfrm>
          <a:prstGeom prst="rect">
            <a:avLst/>
          </a:prstGeom>
          <a:solidFill>
            <a:schemeClr val="accent4"/>
          </a:solidFill>
          <a:ln>
            <a:solidFill>
              <a:schemeClr val="accent4">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8a332401-881f-11f0-aced-f60a682d7d00.jpg@base@tag=imgScale&amp;m=1&amp;w=1423&amp;h=1781&amp;q=958a332401-881f-11f0-aced-f60a682d7d00"/>
          <p:cNvPicPr>
            <a:picLocks noChangeAspect="1"/>
          </p:cNvPicPr>
          <p:nvPr>
            <p:custDataLst>
              <p:tags r:id="rId2"/>
            </p:custDataLst>
          </p:nvPr>
        </p:nvPicPr>
        <p:blipFill>
          <a:blip r:embed="rId3"/>
          <a:srcRect t="6293" b="6293"/>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p:txBody>
          <a:bodyPr>
            <a:noAutofit/>
          </a:bodyPr>
          <a:lstStyle/>
          <a:p>
            <a:pPr marL="0" indent="0">
              <a:lnSpc>
                <a:spcPct val="150000"/>
              </a:lnSpc>
            </a:pPr>
            <a:r>
              <a:rPr lang="zh-CN" altLang="en-US" sz="3600">
                <a:solidFill>
                  <a:schemeClr val="accent1">
                    <a:lumMod val="75000"/>
                  </a:schemeClr>
                </a:solidFill>
              </a:rPr>
              <a:t>二、熟悉与了解生活</a:t>
            </a:r>
            <a:br>
              <a:rPr lang="zh-CN" altLang="en-US" sz="2800">
                <a:solidFill>
                  <a:schemeClr val="accent1">
                    <a:lumMod val="75000"/>
                  </a:schemeClr>
                </a:solidFill>
              </a:rPr>
            </a:br>
            <a:r>
              <a:rPr lang="zh-CN" altLang="en-US" sz="2800">
                <a:solidFill>
                  <a:schemeClr val="accent1">
                    <a:lumMod val="75000"/>
                  </a:schemeClr>
                </a:solidFill>
              </a:rPr>
              <a:t>（一）典型化的加工与提炼</a:t>
            </a:r>
            <a:endParaRPr lang="zh-CN" altLang="en-US" sz="2800">
              <a:solidFill>
                <a:schemeClr val="accent1">
                  <a:lumMod val="75000"/>
                </a:schemeClr>
              </a:solidFill>
            </a:endParaRPr>
          </a:p>
        </p:txBody>
      </p:sp>
      <p:sp>
        <p:nvSpPr>
          <p:cNvPr id="3" name="边界"/>
          <p:cNvSpPr/>
          <p:nvPr>
            <p:custDataLst>
              <p:tags r:id="rId5"/>
            </p:custDataLst>
          </p:nvPr>
        </p:nvSpPr>
        <p:spPr>
          <a:xfrm>
            <a:off x="598964" y="1685861"/>
            <a:ext cx="5185092" cy="457530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cs typeface="微软雅黑" panose="020B0503020204020204" charset="-122"/>
              <a:sym typeface="+mn-ea"/>
            </a:endParaRPr>
          </a:p>
        </p:txBody>
      </p:sp>
      <p:sp>
        <p:nvSpPr>
          <p:cNvPr id="4" name="矩形 8"/>
          <p:cNvSpPr/>
          <p:nvPr>
            <p:custDataLst>
              <p:tags r:id="rId6"/>
            </p:custDataLst>
          </p:nvPr>
        </p:nvSpPr>
        <p:spPr>
          <a:xfrm>
            <a:off x="598964" y="1679509"/>
            <a:ext cx="409065" cy="332207"/>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10" name="矩形 9"/>
          <p:cNvSpPr/>
          <p:nvPr>
            <p:custDataLst>
              <p:tags r:id="rId7"/>
            </p:custDataLst>
          </p:nvPr>
        </p:nvSpPr>
        <p:spPr>
          <a:xfrm>
            <a:off x="997866" y="1680144"/>
            <a:ext cx="4786825" cy="340464"/>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1"/>
                </a:solidFill>
                <a:latin typeface="+mn-ea"/>
                <a:cs typeface="+mn-ea"/>
              </a:rPr>
              <a:t>艺术家如何提炼生活元素</a:t>
            </a:r>
            <a:endParaRPr lang="zh-CN" altLang="en-US" sz="2000" b="1" dirty="0">
              <a:solidFill>
                <a:schemeClr val="accent1"/>
              </a:solidFill>
              <a:latin typeface="+mn-ea"/>
              <a:cs typeface="+mn-ea"/>
            </a:endParaRPr>
          </a:p>
        </p:txBody>
      </p:sp>
      <p:sp>
        <p:nvSpPr>
          <p:cNvPr id="11" name="矩形 10"/>
          <p:cNvSpPr/>
          <p:nvPr>
            <p:custDataLst>
              <p:tags r:id="rId8"/>
            </p:custDataLst>
          </p:nvPr>
        </p:nvSpPr>
        <p:spPr>
          <a:xfrm>
            <a:off x="996315" y="2034540"/>
            <a:ext cx="581787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艺术家在熟悉生活的基础上，从纷繁复杂的现象中抽取最具代表性的元素，形成反映生活特点和艺术家主观情感的美的意象。</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flipV="1">
            <a:off x="739342" y="2094291"/>
            <a:ext cx="9528" cy="684209"/>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598964" y="2902258"/>
            <a:ext cx="409065" cy="332207"/>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7" name="矩形 2"/>
          <p:cNvSpPr/>
          <p:nvPr>
            <p:custDataLst>
              <p:tags r:id="rId11"/>
            </p:custDataLst>
          </p:nvPr>
        </p:nvSpPr>
        <p:spPr>
          <a:xfrm>
            <a:off x="997866" y="2902893"/>
            <a:ext cx="4786825" cy="340464"/>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2"/>
                </a:solidFill>
                <a:latin typeface="+mn-ea"/>
                <a:cs typeface="+mn-ea"/>
              </a:rPr>
              <a:t>典型化过程中的主观情感表达</a:t>
            </a:r>
            <a:endParaRPr lang="zh-CN" altLang="en-US" sz="2000" b="1" dirty="0">
              <a:solidFill>
                <a:schemeClr val="accent2"/>
              </a:solidFill>
              <a:latin typeface="+mn-ea"/>
              <a:cs typeface="+mn-ea"/>
            </a:endParaRPr>
          </a:p>
        </p:txBody>
      </p:sp>
      <p:sp>
        <p:nvSpPr>
          <p:cNvPr id="8" name="矩形 3"/>
          <p:cNvSpPr/>
          <p:nvPr>
            <p:custDataLst>
              <p:tags r:id="rId12"/>
            </p:custDataLst>
          </p:nvPr>
        </p:nvSpPr>
        <p:spPr>
          <a:xfrm>
            <a:off x="996315" y="3257550"/>
            <a:ext cx="580009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在典型化的过程中，艺术家不仅反映客观生活，还融入个人的主观情感和审美理想，创造出具有整体性和统一性的意象。</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flipV="1">
            <a:off x="739342" y="3317040"/>
            <a:ext cx="9528" cy="684209"/>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598964" y="4125007"/>
            <a:ext cx="409065" cy="332207"/>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38" name="矩形 37"/>
          <p:cNvSpPr/>
          <p:nvPr>
            <p:custDataLst>
              <p:tags r:id="rId15"/>
            </p:custDataLst>
          </p:nvPr>
        </p:nvSpPr>
        <p:spPr>
          <a:xfrm>
            <a:off x="997866" y="4125643"/>
            <a:ext cx="4786825" cy="340464"/>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3"/>
                </a:solidFill>
                <a:latin typeface="+mn-ea"/>
                <a:cs typeface="+mn-ea"/>
              </a:rPr>
              <a:t>美的意象的整体性与统一性</a:t>
            </a:r>
            <a:endParaRPr lang="zh-CN" altLang="en-US" sz="2000" b="1" dirty="0">
              <a:solidFill>
                <a:schemeClr val="accent3"/>
              </a:solidFill>
              <a:latin typeface="+mn-ea"/>
              <a:cs typeface="+mn-ea"/>
            </a:endParaRPr>
          </a:p>
        </p:txBody>
      </p:sp>
      <p:sp>
        <p:nvSpPr>
          <p:cNvPr id="39" name="矩形 38"/>
          <p:cNvSpPr/>
          <p:nvPr>
            <p:custDataLst>
              <p:tags r:id="rId16"/>
            </p:custDataLst>
          </p:nvPr>
        </p:nvSpPr>
        <p:spPr>
          <a:xfrm>
            <a:off x="996315" y="4479925"/>
            <a:ext cx="608076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美的意象是艺术家对生活深刻理解的结晶，它具有整体性和统一性，既表现了客观生活的特点，又体现了艺术家的个人情感和审美。</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flipV="1">
            <a:off x="739342" y="4539789"/>
            <a:ext cx="9528" cy="684209"/>
          </a:xfrm>
          <a:prstGeom prst="line">
            <a:avLst/>
          </a:prstGeom>
          <a:ln>
            <a:solidFill>
              <a:schemeClr val="accent3"/>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598964" y="5347757"/>
            <a:ext cx="409065" cy="332207"/>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4"/>
                </a:solidFill>
                <a:latin typeface="+mn-ea"/>
                <a:cs typeface="+mn-ea"/>
              </a:rPr>
              <a:t>04</a:t>
            </a:r>
            <a:endParaRPr lang="en-US" altLang="zh-CN" sz="2000" b="1" dirty="0">
              <a:solidFill>
                <a:schemeClr val="accent4"/>
              </a:solidFill>
              <a:latin typeface="+mn-ea"/>
              <a:cs typeface="+mn-ea"/>
            </a:endParaRPr>
          </a:p>
        </p:txBody>
      </p:sp>
      <p:sp>
        <p:nvSpPr>
          <p:cNvPr id="43" name="矩形 42"/>
          <p:cNvSpPr/>
          <p:nvPr>
            <p:custDataLst>
              <p:tags r:id="rId19"/>
            </p:custDataLst>
          </p:nvPr>
        </p:nvSpPr>
        <p:spPr>
          <a:xfrm>
            <a:off x="997866" y="5348392"/>
            <a:ext cx="4786825" cy="340464"/>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4"/>
                </a:solidFill>
                <a:latin typeface="+mn-ea"/>
                <a:cs typeface="+mn-ea"/>
              </a:rPr>
              <a:t>典型化对艺术创作的影响</a:t>
            </a:r>
            <a:endParaRPr lang="zh-CN" altLang="en-US" sz="2000" b="1" dirty="0">
              <a:solidFill>
                <a:schemeClr val="accent4"/>
              </a:solidFill>
              <a:latin typeface="+mn-ea"/>
              <a:cs typeface="+mn-ea"/>
            </a:endParaRPr>
          </a:p>
        </p:txBody>
      </p:sp>
      <p:sp>
        <p:nvSpPr>
          <p:cNvPr id="44" name="矩形 43"/>
          <p:cNvSpPr/>
          <p:nvPr>
            <p:custDataLst>
              <p:tags r:id="rId20"/>
            </p:custDataLst>
          </p:nvPr>
        </p:nvSpPr>
        <p:spPr>
          <a:xfrm>
            <a:off x="996315" y="5702935"/>
            <a:ext cx="636333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典型化的过程对艺术创作有着深远的影响，它不仅提炼了生活元素，还通过艺术家的主观情感和审美理想，赋予了作品独特的艺术魅力。</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739732" y="31432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a:lstStyle>
          <a:p>
            <a:r>
              <a:rPr lang="zh-CN" altLang="en-US" sz="2800">
                <a:solidFill>
                  <a:schemeClr val="accent1">
                    <a:lumMod val="75000"/>
                  </a:schemeClr>
                </a:solidFill>
              </a:rPr>
              <a:t>（二）遵循“美的规律”</a:t>
            </a:r>
            <a:endParaRPr lang="zh-CN" altLang="en-US" sz="2800">
              <a:solidFill>
                <a:schemeClr val="accent1">
                  <a:lumMod val="75000"/>
                </a:schemeClr>
              </a:solidFill>
            </a:endParaRPr>
          </a:p>
        </p:txBody>
      </p:sp>
      <p:sp>
        <p:nvSpPr>
          <p:cNvPr id="2" name="矩形 5"/>
          <p:cNvSpPr/>
          <p:nvPr>
            <p:custDataLst>
              <p:tags r:id="rId2"/>
            </p:custDataLst>
          </p:nvPr>
        </p:nvSpPr>
        <p:spPr>
          <a:xfrm>
            <a:off x="850086" y="316964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艺术创作的基本法则和原则</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850086" y="3813598"/>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艺术家在创作过程中需要遵循“美的规律”，即艺术创作的基本法则和原则，这包括构图、色彩、线条、光影等艺术技巧和形式美的法则。</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8bcd0381-881f-11f0-a9a2-b2f445662bf4.jpg@base@tag=imgScale&amp;m=1&amp;w=475&amp;h=738&amp;q=958bcd0381-881f-11f0-a9a2-b2f445662bf4"/>
          <p:cNvPicPr>
            <a:picLocks noChangeAspect="1"/>
          </p:cNvPicPr>
          <p:nvPr>
            <p:custDataLst>
              <p:tags r:id="rId4"/>
            </p:custDataLst>
          </p:nvPr>
        </p:nvPicPr>
        <p:blipFill>
          <a:blip r:embed="rId5"/>
          <a:srcRect l="1690" r="1690"/>
          <a:stretch>
            <a:fillRect/>
          </a:stretch>
        </p:blipFill>
        <p:spPr>
          <a:xfrm>
            <a:off x="1365885" y="1242695"/>
            <a:ext cx="1136015" cy="176530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79500" y="1898650"/>
            <a:ext cx="333375" cy="38798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8bcd03aa-881f-11f0-a9a2-b2f445662bf4.jpg@base@tag=imgScale&amp;m=1&amp;w=475&amp;h=738&amp;q=958bcd03aa-881f-11f0-a9a2-b2f445662bf4"/>
          <p:cNvPicPr>
            <a:picLocks noChangeAspect="1"/>
          </p:cNvPicPr>
          <p:nvPr>
            <p:custDataLst>
              <p:tags r:id="rId7"/>
            </p:custDataLst>
          </p:nvPr>
        </p:nvPicPr>
        <p:blipFill>
          <a:blip r:embed="rId8"/>
          <a:srcRect l="1758" r="1758"/>
          <a:stretch>
            <a:fillRect/>
          </a:stretch>
        </p:blipFill>
        <p:spPr>
          <a:xfrm>
            <a:off x="3997960" y="1246505"/>
            <a:ext cx="1136015" cy="176530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77285" y="1888490"/>
            <a:ext cx="333375" cy="38798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488809" y="316520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艺术技巧在创作中的应用</a:t>
            </a:r>
            <a:endParaRPr lang="zh-CN" altLang="en-US" b="1">
              <a:solidFill>
                <a:schemeClr val="accent2"/>
              </a:solidFill>
              <a:latin typeface="+mn-ea"/>
              <a:cs typeface="+mn-ea"/>
            </a:endParaRPr>
          </a:p>
        </p:txBody>
      </p:sp>
      <p:sp>
        <p:nvSpPr>
          <p:cNvPr id="21" name="矩形 14"/>
          <p:cNvSpPr/>
          <p:nvPr>
            <p:custDataLst>
              <p:tags r:id="rId11"/>
            </p:custDataLst>
          </p:nvPr>
        </p:nvSpPr>
        <p:spPr>
          <a:xfrm>
            <a:off x="3488809" y="381931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艺术家通过灵活运用各种艺术技巧，如构图、色彩、线条、光影等，将美的意象转化为具有生命力和感染力的艺术作品。</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8bcd04ce-881f-11f0-a9a2-b2f445662bf4.jpg@base@tag=imgScale&amp;m=1&amp;w=475&amp;h=738&amp;q=958bcd04ce-881f-11f0-a9a2-b2f445662bf4"/>
          <p:cNvPicPr>
            <a:picLocks noChangeAspect="1"/>
          </p:cNvPicPr>
          <p:nvPr>
            <p:custDataLst>
              <p:tags r:id="rId12"/>
            </p:custDataLst>
          </p:nvPr>
        </p:nvPicPr>
        <p:blipFill>
          <a:blip r:embed="rId13"/>
          <a:srcRect l="17816" r="17816"/>
          <a:stretch>
            <a:fillRect/>
          </a:stretch>
        </p:blipFill>
        <p:spPr>
          <a:xfrm>
            <a:off x="6631940" y="1246505"/>
            <a:ext cx="1136015" cy="176530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15710" y="1888490"/>
            <a:ext cx="333375" cy="38798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105939" y="316520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形式美的法则：构图、色彩、线条、光影</a:t>
            </a:r>
            <a:endParaRPr lang="zh-CN" altLang="en-US" b="1">
              <a:solidFill>
                <a:schemeClr val="accent3"/>
              </a:solidFill>
              <a:latin typeface="+mn-ea"/>
              <a:cs typeface="+mn-ea"/>
            </a:endParaRPr>
          </a:p>
        </p:txBody>
      </p:sp>
      <p:sp>
        <p:nvSpPr>
          <p:cNvPr id="30" name="矩形 23"/>
          <p:cNvSpPr/>
          <p:nvPr>
            <p:custDataLst>
              <p:tags r:id="rId16"/>
            </p:custDataLst>
          </p:nvPr>
        </p:nvSpPr>
        <p:spPr>
          <a:xfrm>
            <a:off x="6098953" y="3819314"/>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在遵循美的规律中，艺术家特别注重形式美的法则，如构图的和谐、色彩的搭配、线条的流畅和光影的运用，以增强作品的表现力。</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8bcd03e9-881f-11f0-a9a2-b2f445662bf4.jpg@base@tag=imgScale&amp;m=1&amp;w=475&amp;h=738&amp;q=958bcd03e9-881f-11f0-a9a2-b2f445662bf4"/>
          <p:cNvPicPr>
            <a:picLocks noChangeAspect="1"/>
          </p:cNvPicPr>
          <p:nvPr>
            <p:custDataLst>
              <p:tags r:id="rId17"/>
            </p:custDataLst>
          </p:nvPr>
        </p:nvPicPr>
        <p:blipFill rotWithShape="1">
          <a:blip r:embed="rId18"/>
          <a:srcRect l="1690" r="1690"/>
          <a:stretch>
            <a:fillRect/>
          </a:stretch>
        </p:blipFill>
        <p:spPr>
          <a:xfrm>
            <a:off x="9192260" y="1242695"/>
            <a:ext cx="1136015" cy="176530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32545" y="1898650"/>
            <a:ext cx="333375" cy="38798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680519" y="316964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艺术作品的生命力与感染力</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680519" y="3814868"/>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通过遵循“美的规律”和艺术技巧的应用，艺术家能够赋予作品以生命力和感染力，使观众在欣赏过程中产生共鸣和愉悦。</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728302" y="169545"/>
            <a:ext cx="10852237" cy="441964"/>
          </a:xfrm>
        </p:spPr>
        <p:txBody>
          <a:bodyPr>
            <a:noAutofit/>
          </a:bodyPr>
          <a:p>
            <a:r>
              <a:rPr lang="zh-CN" altLang="en-US" sz="3600">
                <a:solidFill>
                  <a:schemeClr val="accent1">
                    <a:lumMod val="75000"/>
                  </a:schemeClr>
                </a:solidFill>
              </a:rPr>
              <a:t>三、培养敏锐的观察力</a:t>
            </a:r>
            <a:endParaRPr lang="zh-CN" altLang="en-US" sz="3600">
              <a:solidFill>
                <a:schemeClr val="accent1">
                  <a:lumMod val="75000"/>
                </a:schemeClr>
              </a:solidFill>
            </a:endParaRPr>
          </a:p>
        </p:txBody>
      </p:sp>
      <p:sp>
        <p:nvSpPr>
          <p:cNvPr id="10" name="标题 5"/>
          <p:cNvSpPr>
            <a:spLocks noGrp="1"/>
          </p:cNvSpPr>
          <p:nvPr>
            <p:custDataLst>
              <p:tags r:id="rId2"/>
            </p:custDataLst>
          </p:nvPr>
        </p:nvSpPr>
        <p:spPr>
          <a:xfrm>
            <a:off x="1044575" y="749300"/>
            <a:ext cx="4406900" cy="441960"/>
          </a:xfrm>
          <a:prstGeom prst="rect">
            <a:avLst/>
          </a:prstGeom>
        </p:spPr>
        <p:txBody>
          <a:bodyPr vert="horz" wrap="square" lIns="0" tIns="0" rIns="0" bIns="0" rtlCol="0" anchor="t" anchorCtr="0">
            <a:normAutofit lnSpcReduction="1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z="2800" spc="0" dirty="0">
                <a:solidFill>
                  <a:schemeClr val="accent1">
                    <a:lumMod val="75000"/>
                  </a:schemeClr>
                </a:solidFill>
                <a:uFillTx/>
                <a:latin typeface="汉仪君黑-35W" panose="00020600040101010101" charset="-122"/>
                <a:ea typeface="汉仪君黑-35W" panose="00020600040101010101" charset="-122"/>
              </a:rPr>
              <a:t>（一）深厚的情感体验</a:t>
            </a:r>
            <a:endParaRPr lang="zh-CN" altLang="en-US" sz="2800" spc="0" dirty="0">
              <a:solidFill>
                <a:schemeClr val="accent1">
                  <a:lumMod val="75000"/>
                </a:schemeClr>
              </a:solidFill>
              <a:uFillTx/>
              <a:latin typeface="汉仪君黑-35W" panose="00020600040101010101" charset="-122"/>
              <a:ea typeface="汉仪君黑-35W" panose="00020600040101010101" charset="-122"/>
            </a:endParaRPr>
          </a:p>
        </p:txBody>
      </p:sp>
      <p:pic>
        <p:nvPicPr>
          <p:cNvPr id="2" name="图片 4" descr="/data/temp/2b5f85e2-8820-11f0-b08c-b23c57e3f146.jpg@base@tag=imgScale&amp;m=1&amp;w=690&amp;h=370&amp;q=952b5f85e2-8820-11f0-b08c-b23c57e3f146"/>
          <p:cNvPicPr>
            <a:picLocks noChangeAspect="1"/>
          </p:cNvPicPr>
          <p:nvPr>
            <p:custDataLst>
              <p:tags r:id="rId3"/>
            </p:custDataLst>
          </p:nvPr>
        </p:nvPicPr>
        <p:blipFill>
          <a:blip r:embed="rId4"/>
          <a:srcRect t="4653"/>
          <a:stretch>
            <a:fillRect/>
          </a:stretch>
        </p:blipFill>
        <p:spPr>
          <a:xfrm>
            <a:off x="1044321" y="3042877"/>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2b5f8528-8820-11f0-b08c-b23c57e3f146.jpg@base@tag=imgScale&amp;m=1&amp;w=690&amp;h=370&amp;q=952b5f8528-8820-11f0-b08c-b23c57e3f146"/>
          <p:cNvPicPr>
            <a:picLocks noChangeAspect="1"/>
          </p:cNvPicPr>
          <p:nvPr>
            <p:custDataLst>
              <p:tags r:id="rId5"/>
            </p:custDataLst>
          </p:nvPr>
        </p:nvPicPr>
        <p:blipFill>
          <a:blip r:embed="rId6"/>
          <a:srcRect t="19579"/>
          <a:stretch>
            <a:fillRect/>
          </a:stretch>
        </p:blipFill>
        <p:spPr>
          <a:xfrm>
            <a:off x="1044321" y="4667379"/>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35" descr="/data/temp/2b5f8521-8820-11f0-b08c-b23c57e3f146.jpg@base@tag=imgScale&amp;m=1&amp;w=690&amp;h=370&amp;q=952b5f8521-8820-11f0-b08c-b23c57e3f146"/>
          <p:cNvPicPr>
            <a:picLocks noChangeAspect="1"/>
          </p:cNvPicPr>
          <p:nvPr>
            <p:custDataLst>
              <p:tags r:id="rId7"/>
            </p:custDataLst>
          </p:nvPr>
        </p:nvPicPr>
        <p:blipFill>
          <a:blip r:embed="rId8"/>
          <a:srcRect t="9721" b="9722"/>
          <a:stretch>
            <a:fillRect/>
          </a:stretch>
        </p:blipFill>
        <p:spPr>
          <a:xfrm>
            <a:off x="1044321" y="1416474"/>
            <a:ext cx="2480804" cy="133230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7" name="矩形 36"/>
          <p:cNvSpPr/>
          <p:nvPr>
            <p:custDataLst>
              <p:tags r:id="rId9"/>
            </p:custDataLst>
          </p:nvPr>
        </p:nvSpPr>
        <p:spPr>
          <a:xfrm>
            <a:off x="3730625" y="1710690"/>
            <a:ext cx="7312025"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艺术家在创作时需要投入深厚的情感体验，通过深刻理解和感受生活，将自己的情感融入作品中，赋予作品强烈的感染力和震撼力。</a:t>
            </a:r>
            <a:endParaRPr lang="zh-CN" altLang="en-US" sz="1600">
              <a:ln>
                <a:noFill/>
                <a:prstDash val="sysDot"/>
              </a:ln>
              <a:solidFill>
                <a:schemeClr val="tx1">
                  <a:lumMod val="85000"/>
                  <a:lumOff val="15000"/>
                </a:schemeClr>
              </a:solidFill>
              <a:latin typeface="+mn-ea"/>
              <a:cs typeface="+mn-ea"/>
              <a:sym typeface="+mn-ea"/>
            </a:endParaRPr>
          </a:p>
        </p:txBody>
      </p:sp>
      <p:sp>
        <p:nvSpPr>
          <p:cNvPr id="8" name="矩形 37"/>
          <p:cNvSpPr/>
          <p:nvPr>
            <p:custDataLst>
              <p:tags r:id="rId10"/>
            </p:custDataLst>
          </p:nvPr>
        </p:nvSpPr>
        <p:spPr>
          <a:xfrm>
            <a:off x="3730625" y="1416685"/>
            <a:ext cx="7312025"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1"/>
                </a:solidFill>
                <a:latin typeface="+mn-ea"/>
                <a:cs typeface="+mn-ea"/>
              </a:rPr>
              <a:t>艺术家的情感投入</a:t>
            </a:r>
            <a:endParaRPr lang="zh-CN" altLang="en-US" b="1">
              <a:solidFill>
                <a:schemeClr val="accent1"/>
              </a:solidFill>
              <a:latin typeface="+mn-ea"/>
              <a:cs typeface="+mn-ea"/>
            </a:endParaRPr>
          </a:p>
        </p:txBody>
      </p:sp>
      <p:sp>
        <p:nvSpPr>
          <p:cNvPr id="9" name="矩形 40"/>
          <p:cNvSpPr/>
          <p:nvPr>
            <p:custDataLst>
              <p:tags r:id="rId11"/>
            </p:custDataLst>
          </p:nvPr>
        </p:nvSpPr>
        <p:spPr>
          <a:xfrm>
            <a:off x="3730625" y="3335655"/>
            <a:ext cx="7312025"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情感体验是艺术家表达美的重要手段之一，艺术家将个人情感与创作相结合，使得作品能够触动观众的心灵。</a:t>
            </a:r>
            <a:endParaRPr lang="zh-CN" altLang="en-US" sz="1600">
              <a:ln>
                <a:noFill/>
                <a:prstDash val="sysDot"/>
              </a:ln>
              <a:solidFill>
                <a:schemeClr val="tx1">
                  <a:lumMod val="85000"/>
                  <a:lumOff val="15000"/>
                </a:schemeClr>
              </a:solidFill>
              <a:latin typeface="+mn-ea"/>
              <a:cs typeface="+mn-ea"/>
              <a:sym typeface="+mn-ea"/>
            </a:endParaRPr>
          </a:p>
        </p:txBody>
      </p:sp>
      <p:sp>
        <p:nvSpPr>
          <p:cNvPr id="11" name="矩形 41"/>
          <p:cNvSpPr/>
          <p:nvPr>
            <p:custDataLst>
              <p:tags r:id="rId12"/>
            </p:custDataLst>
          </p:nvPr>
        </p:nvSpPr>
        <p:spPr>
          <a:xfrm>
            <a:off x="3730625" y="3041015"/>
            <a:ext cx="7312025"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2"/>
                </a:solidFill>
                <a:latin typeface="+mn-ea"/>
                <a:cs typeface="+mn-ea"/>
              </a:rPr>
              <a:t>情感与作品的融合</a:t>
            </a:r>
            <a:endParaRPr lang="zh-CN" altLang="en-US" b="1">
              <a:solidFill>
                <a:schemeClr val="accent2"/>
              </a:solidFill>
              <a:latin typeface="+mn-ea"/>
              <a:cs typeface="+mn-ea"/>
            </a:endParaRPr>
          </a:p>
        </p:txBody>
      </p:sp>
      <p:sp>
        <p:nvSpPr>
          <p:cNvPr id="13" name="矩形 44"/>
          <p:cNvSpPr/>
          <p:nvPr>
            <p:custDataLst>
              <p:tags r:id="rId13"/>
            </p:custDataLst>
          </p:nvPr>
        </p:nvSpPr>
        <p:spPr>
          <a:xfrm>
            <a:off x="3730625" y="4959985"/>
            <a:ext cx="7312025"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作品之所以具有感染力和震撼力，是因为艺术家在创作过程中融入了自己对生活的深刻理解和情感体验。</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4"/>
            </p:custDataLst>
          </p:nvPr>
        </p:nvSpPr>
        <p:spPr>
          <a:xfrm>
            <a:off x="3730625" y="4665345"/>
            <a:ext cx="7312025"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3"/>
                </a:solidFill>
                <a:latin typeface="+mn-ea"/>
                <a:cs typeface="+mn-ea"/>
              </a:rPr>
              <a:t>感染力与震撼力的来源</a:t>
            </a:r>
            <a:endParaRPr lang="zh-CN" altLang="en-US" b="1">
              <a:solidFill>
                <a:schemeClr val="accent3"/>
              </a:solidFill>
              <a:latin typeface="+mn-ea"/>
              <a:cs typeface="+mn-ea"/>
            </a:endParaRPr>
          </a:p>
        </p:txBody>
      </p:sp>
    </p:spTree>
    <p:custDataLst>
      <p:tags r:id="rId15"/>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2800">
                <a:solidFill>
                  <a:schemeClr val="accent1">
                    <a:lumMod val="75000"/>
                  </a:schemeClr>
                </a:solidFill>
              </a:rPr>
              <a:t>（二）多样化的艺术实践</a:t>
            </a:r>
            <a:endParaRPr lang="zh-CN" altLang="en-US" sz="2800">
              <a:solidFill>
                <a:schemeClr val="accent1">
                  <a:lumMod val="75000"/>
                </a:schemeClr>
              </a:solidFill>
            </a:endParaRPr>
          </a:p>
        </p:txBody>
      </p:sp>
      <p:pic>
        <p:nvPicPr>
          <p:cNvPr id="129" name="图片 128" descr="/data/temp/2b1d5ae2-8820-11f0-b3c9-babb9166458a.jpg@base@tag=imgScale&amp;m=1&amp;w=1537&amp;h=1903&amp;q=952b1d5ae2-8820-11f0-b3c9-babb9166458a"/>
          <p:cNvPicPr>
            <a:picLocks noChangeAspect="1"/>
          </p:cNvPicPr>
          <p:nvPr>
            <p:custDataLst>
              <p:tags r:id="rId2"/>
            </p:custDataLst>
          </p:nvPr>
        </p:nvPicPr>
        <p:blipFill rotWithShape="1">
          <a:blip r:embed="rId3"/>
          <a:srcRect t="17442"/>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541655" y="1680845"/>
            <a:ext cx="5553710" cy="504380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541655" y="2123440"/>
            <a:ext cx="5554980" cy="98171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艺术家通过深入基层的写生练习来拓宽创作空间，积累经验，这些实践活动有助于艺术家捕捉生活中的美好瞬间和独特细节。</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082675" y="1745615"/>
            <a:ext cx="4996180" cy="392430"/>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深入基层的写生练习</a:t>
            </a:r>
            <a:endParaRPr lang="zh-CN" altLang="en-US" sz="2000"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542290" y="1682115"/>
            <a:ext cx="462280" cy="476250"/>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sp>
        <p:nvSpPr>
          <p:cNvPr id="40" name="正文"/>
          <p:cNvSpPr txBox="1"/>
          <p:nvPr>
            <p:custDataLst>
              <p:tags r:id="rId8"/>
            </p:custDataLst>
          </p:nvPr>
        </p:nvSpPr>
        <p:spPr>
          <a:xfrm>
            <a:off x="541655" y="3743325"/>
            <a:ext cx="5554980" cy="98171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尝试不同色彩关系的构成和探索新的艺术表现形式是多样化艺术实践的一部分，这些探索有助于艺术家提高创作能力。</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082675" y="3364865"/>
            <a:ext cx="4996180" cy="392430"/>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色彩与构图的探索</a:t>
            </a:r>
            <a:endParaRPr lang="zh-CN" altLang="en-US" sz="2000"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542290" y="3301365"/>
            <a:ext cx="462280" cy="476250"/>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sp>
        <p:nvSpPr>
          <p:cNvPr id="15" name="正文"/>
          <p:cNvSpPr txBox="1"/>
          <p:nvPr>
            <p:custDataLst>
              <p:tags r:id="rId11"/>
            </p:custDataLst>
          </p:nvPr>
        </p:nvSpPr>
        <p:spPr>
          <a:xfrm>
            <a:off x="541655" y="5362575"/>
            <a:ext cx="5554980" cy="98171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艺术家通过尝试新的艺术表现形式，不断积累灵感，为创作出更多优秀的艺术作品奠定基础。</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082675" y="4984115"/>
            <a:ext cx="4996180" cy="392430"/>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新艺术表现形式的尝试</a:t>
            </a:r>
            <a:endParaRPr lang="zh-CN" altLang="en-US" sz="2000"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542290" y="4920615"/>
            <a:ext cx="462280" cy="476250"/>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22300" y="1762760"/>
            <a:ext cx="297180" cy="297180"/>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22300" y="5001260"/>
            <a:ext cx="297180" cy="297180"/>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622300" y="3382010"/>
            <a:ext cx="297180" cy="297180"/>
          </a:xfrm>
          <a:prstGeom prst="rect">
            <a:avLst/>
          </a:prstGeom>
        </p:spPr>
      </p:pic>
    </p:spTree>
    <p:custDataLst>
      <p:tags r:id="rId2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框 2"/>
          <p:cNvSpPr txBox="1"/>
          <p:nvPr/>
        </p:nvSpPr>
        <p:spPr>
          <a:xfrm>
            <a:off x="314960" y="505460"/>
            <a:ext cx="11710035" cy="5846445"/>
          </a:xfrm>
          <a:prstGeom prst="rect">
            <a:avLst/>
          </a:prstGeom>
          <a:noFill/>
        </p:spPr>
        <p:txBody>
          <a:bodyPr wrap="square" rtlCol="0">
            <a:spAutoFit/>
          </a:bodyPr>
          <a:p>
            <a:pPr indent="0" algn="l" fontAlgn="auto">
              <a:lnSpc>
                <a:spcPct val="130000"/>
              </a:lnSpc>
            </a:pPr>
            <a:r>
              <a:rPr lang="zh-CN" altLang="en-US" sz="2400" b="1" dirty="0" err="1" smtClean="0">
                <a:solidFill>
                  <a:schemeClr val="accent1">
                    <a:lumMod val="75000"/>
                  </a:schemeClr>
                </a:solidFill>
                <a:latin typeface="汉仪君黑-35W" panose="00020600040101010101" charset="-122"/>
                <a:ea typeface="汉仪君黑-35W" panose="00020600040101010101" charset="-122"/>
                <a:cs typeface="汉仪君黑-35W" panose="00020600040101010101" charset="-122"/>
              </a:rPr>
              <a:t>知识目标</a:t>
            </a:r>
            <a:endParaRPr lang="zh-CN" altLang="en-US" sz="2400" b="1" dirty="0" err="1" smtClean="0">
              <a:solidFill>
                <a:schemeClr val="accent1">
                  <a:lumMod val="75000"/>
                </a:schemeClr>
              </a:solidFill>
              <a:latin typeface="汉仪君黑-35W" panose="00020600040101010101" charset="-122"/>
              <a:ea typeface="汉仪君黑-35W" panose="00020600040101010101" charset="-122"/>
              <a:cs typeface="汉仪君黑-35W" panose="00020600040101010101" charset="-122"/>
            </a:endParaRPr>
          </a:p>
          <a:p>
            <a:pPr indent="0" algn="l" fontAlgn="auto">
              <a:lnSpc>
                <a:spcPct val="130000"/>
              </a:lnSpc>
            </a:pPr>
            <a:r>
              <a:rPr lang="en-US" altLang="zh-CN" dirty="0" err="1" smtClean="0">
                <a:solidFill>
                  <a:srgbClr val="000000"/>
                </a:solidFill>
                <a:latin typeface="汉仪君黑-35W" panose="00020600040101010101" charset="-122"/>
                <a:ea typeface="汉仪君黑-35W" panose="00020600040101010101" charset="-122"/>
                <a:cs typeface="汉仪君黑-35W" panose="00020600040101010101" charset="-122"/>
              </a:rPr>
              <a:t>1. </a:t>
            </a:r>
            <a:r>
              <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rPr>
              <a:t>系统掌握美学的基本概念与理论框架，清晰界定美、美感、审美等核心术语，明确美学在哲学体系中的定位与价值。</a:t>
            </a:r>
            <a:endPar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endParaRPr>
          </a:p>
          <a:p>
            <a:pPr indent="0" algn="l" fontAlgn="auto">
              <a:lnSpc>
                <a:spcPct val="130000"/>
              </a:lnSpc>
            </a:pPr>
            <a:r>
              <a:rPr lang="en-US" altLang="zh-CN" dirty="0" err="1" smtClean="0">
                <a:solidFill>
                  <a:srgbClr val="000000"/>
                </a:solidFill>
                <a:latin typeface="汉仪君黑-35W" panose="00020600040101010101" charset="-122"/>
                <a:ea typeface="汉仪君黑-35W" panose="00020600040101010101" charset="-122"/>
                <a:cs typeface="汉仪君黑-35W" panose="00020600040101010101" charset="-122"/>
              </a:rPr>
              <a:t>2. </a:t>
            </a:r>
            <a:r>
              <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rPr>
              <a:t>深入理解美的产生与发展规律，熟悉不同历史时期、文化背景下美的表现形态与演变脉络，能够准确识别日常生活中自然美、社会美、艺术美等各类美的形式及其特征。</a:t>
            </a:r>
            <a:endPar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endParaRPr>
          </a:p>
          <a:p>
            <a:pPr indent="0" algn="l" fontAlgn="auto">
              <a:lnSpc>
                <a:spcPct val="130000"/>
              </a:lnSpc>
            </a:pPr>
            <a:r>
              <a:rPr lang="zh-CN" altLang="en-US" sz="2400" b="1" dirty="0" err="1" smtClean="0">
                <a:solidFill>
                  <a:schemeClr val="accent1">
                    <a:lumMod val="75000"/>
                  </a:schemeClr>
                </a:solidFill>
                <a:latin typeface="汉仪君黑-35W" panose="00020600040101010101" charset="-122"/>
                <a:ea typeface="汉仪君黑-35W" panose="00020600040101010101" charset="-122"/>
                <a:cs typeface="汉仪君黑-35W" panose="00020600040101010101" charset="-122"/>
              </a:rPr>
              <a:t>能力目标</a:t>
            </a:r>
            <a:endParaRPr lang="zh-CN" altLang="en-US" sz="2400" b="1" dirty="0" err="1" smtClean="0">
              <a:solidFill>
                <a:schemeClr val="accent1">
                  <a:lumMod val="75000"/>
                </a:schemeClr>
              </a:solidFill>
              <a:latin typeface="汉仪君黑-35W" panose="00020600040101010101" charset="-122"/>
              <a:ea typeface="汉仪君黑-35W" panose="00020600040101010101" charset="-122"/>
              <a:cs typeface="汉仪君黑-35W" panose="00020600040101010101" charset="-122"/>
            </a:endParaRPr>
          </a:p>
          <a:p>
            <a:pPr indent="0" algn="l" fontAlgn="auto">
              <a:lnSpc>
                <a:spcPct val="130000"/>
              </a:lnSpc>
            </a:pPr>
            <a:r>
              <a:rPr lang="en-US" altLang="zh-CN" dirty="0" err="1" smtClean="0">
                <a:solidFill>
                  <a:srgbClr val="000000"/>
                </a:solidFill>
                <a:latin typeface="汉仪君黑-35W" panose="00020600040101010101" charset="-122"/>
                <a:ea typeface="汉仪君黑-35W" panose="00020600040101010101" charset="-122"/>
                <a:cs typeface="汉仪君黑-35W" panose="00020600040101010101" charset="-122"/>
              </a:rPr>
              <a:t>1. </a:t>
            </a:r>
            <a:r>
              <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rPr>
              <a:t>提升审美感知能力，能够敏锐捕捉日常生活中蕴含的美，准确分析其构成要素与审美价值，并清晰表达美的感受对自身心情和生活态度产生的影响。</a:t>
            </a:r>
            <a:endPar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endParaRPr>
          </a:p>
          <a:p>
            <a:pPr indent="0" algn="l" fontAlgn="auto">
              <a:lnSpc>
                <a:spcPct val="130000"/>
              </a:lnSpc>
            </a:pPr>
            <a:r>
              <a:rPr lang="en-US" altLang="zh-CN" dirty="0" err="1" smtClean="0">
                <a:solidFill>
                  <a:srgbClr val="000000"/>
                </a:solidFill>
                <a:latin typeface="汉仪君黑-35W" panose="00020600040101010101" charset="-122"/>
                <a:ea typeface="汉仪君黑-35W" panose="00020600040101010101" charset="-122"/>
                <a:cs typeface="汉仪君黑-35W" panose="00020600040101010101" charset="-122"/>
              </a:rPr>
              <a:t>2. </a:t>
            </a:r>
            <a:r>
              <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rPr>
              <a:t>培养跨文化审美理解能力，面对不同风格、文化背景的艺术作品时，能够运用所学美学知识，通过查阅资料、分析创作背景等方式，理解和欣赏其中蕴含的美。</a:t>
            </a:r>
            <a:endPar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endParaRPr>
          </a:p>
          <a:p>
            <a:pPr indent="0" algn="l" fontAlgn="auto">
              <a:lnSpc>
                <a:spcPct val="130000"/>
              </a:lnSpc>
            </a:pPr>
            <a:r>
              <a:rPr lang="zh-CN" altLang="en-US" sz="2400" b="1" dirty="0" err="1" smtClean="0">
                <a:solidFill>
                  <a:schemeClr val="accent1">
                    <a:lumMod val="75000"/>
                  </a:schemeClr>
                </a:solidFill>
                <a:latin typeface="汉仪君黑-35W" panose="00020600040101010101" charset="-122"/>
                <a:ea typeface="汉仪君黑-35W" panose="00020600040101010101" charset="-122"/>
                <a:cs typeface="汉仪君黑-35W" panose="00020600040101010101" charset="-122"/>
              </a:rPr>
              <a:t>素养目标</a:t>
            </a:r>
            <a:endParaRPr lang="zh-CN" altLang="en-US" sz="2400" b="1" dirty="0" err="1" smtClean="0">
              <a:solidFill>
                <a:schemeClr val="accent1">
                  <a:lumMod val="75000"/>
                </a:schemeClr>
              </a:solidFill>
              <a:latin typeface="汉仪君黑-35W" panose="00020600040101010101" charset="-122"/>
              <a:ea typeface="汉仪君黑-35W" panose="00020600040101010101" charset="-122"/>
              <a:cs typeface="汉仪君黑-35W" panose="00020600040101010101" charset="-122"/>
            </a:endParaRPr>
          </a:p>
          <a:p>
            <a:pPr indent="0" algn="l" fontAlgn="auto">
              <a:lnSpc>
                <a:spcPct val="130000"/>
              </a:lnSpc>
            </a:pPr>
            <a:r>
              <a:rPr lang="en-US" altLang="zh-CN" dirty="0" err="1" smtClean="0">
                <a:solidFill>
                  <a:srgbClr val="000000"/>
                </a:solidFill>
                <a:latin typeface="汉仪君黑-35W" panose="00020600040101010101" charset="-122"/>
                <a:ea typeface="汉仪君黑-35W" panose="00020600040101010101" charset="-122"/>
                <a:cs typeface="汉仪君黑-35W" panose="00020600040101010101" charset="-122"/>
              </a:rPr>
              <a:t>1. </a:t>
            </a:r>
            <a:r>
              <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rPr>
              <a:t>引导学生树立正确的审美观念，培养高尚的审美情趣，使其在对美的探索中形成积极向上的人生态度，坚定文化自信，传承和弘扬中华优秀传统文化，增强民族自豪感与认同感，成长为兼具审美素养与家国情怀的新时代人才。</a:t>
            </a:r>
            <a:endPar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endParaRPr>
          </a:p>
          <a:p>
            <a:pPr indent="0" algn="l" fontAlgn="auto">
              <a:lnSpc>
                <a:spcPct val="130000"/>
              </a:lnSpc>
            </a:pPr>
            <a:r>
              <a:rPr lang="en-US" altLang="zh-CN" dirty="0" err="1" smtClean="0">
                <a:solidFill>
                  <a:srgbClr val="000000"/>
                </a:solidFill>
                <a:latin typeface="汉仪君黑-35W" panose="00020600040101010101" charset="-122"/>
                <a:ea typeface="汉仪君黑-35W" panose="00020600040101010101" charset="-122"/>
                <a:cs typeface="汉仪君黑-35W" panose="00020600040101010101" charset="-122"/>
              </a:rPr>
              <a:t>2. </a:t>
            </a:r>
            <a:r>
              <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rPr>
              <a:t>通过美学与美育学习，让学生深刻认识到美在社会生活中的重要价值，培养学生发现美、欣赏美、创造美的能力，助力学生在未来生活和工作中以美的视角构建和谐社会关系，践行社会主义核心价值观。</a:t>
            </a:r>
            <a:endParaRPr lang="zh-CN" altLang="en-US" dirty="0" err="1" smtClean="0">
              <a:solidFill>
                <a:srgbClr val="000000"/>
              </a:solidFill>
              <a:latin typeface="汉仪君黑-35W" panose="00020600040101010101" charset="-122"/>
              <a:ea typeface="汉仪君黑-35W" panose="00020600040101010101" charset="-122"/>
              <a:cs typeface="汉仪君黑-35W" panose="00020600040101010101" charset="-122"/>
            </a:endParaRPr>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69882" y="49022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a:lstStyle>
          <a:p>
            <a:r>
              <a:rPr lang="zh-CN" altLang="en-US" sz="2800">
                <a:solidFill>
                  <a:schemeClr val="accent1">
                    <a:lumMod val="75000"/>
                  </a:schemeClr>
                </a:solidFill>
              </a:rPr>
              <a:t>（三）独特的艺术语言</a:t>
            </a:r>
            <a:endParaRPr lang="zh-CN" altLang="en-US" sz="2800">
              <a:solidFill>
                <a:schemeClr val="accent1">
                  <a:lumMod val="75000"/>
                </a:schemeClr>
              </a:solidFill>
            </a:endParaRPr>
          </a:p>
        </p:txBody>
      </p:sp>
      <p:sp>
        <p:nvSpPr>
          <p:cNvPr id="2" name="矩形 5"/>
          <p:cNvSpPr/>
          <p:nvPr>
            <p:custDataLst>
              <p:tags r:id="rId2"/>
            </p:custDataLst>
          </p:nvPr>
        </p:nvSpPr>
        <p:spPr>
          <a:xfrm>
            <a:off x="1688195" y="3338677"/>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色彩、线条、构图的综合运用</a:t>
            </a:r>
            <a:endParaRPr lang="zh-CN" altLang="en-US" b="1">
              <a:solidFill>
                <a:schemeClr val="accent1"/>
              </a:solidFill>
              <a:latin typeface="+mn-ea"/>
              <a:cs typeface="+mn-ea"/>
            </a:endParaRPr>
          </a:p>
        </p:txBody>
      </p:sp>
      <p:sp>
        <p:nvSpPr>
          <p:cNvPr id="3" name="矩形 8"/>
          <p:cNvSpPr/>
          <p:nvPr>
            <p:custDataLst>
              <p:tags r:id="rId3"/>
            </p:custDataLst>
          </p:nvPr>
        </p:nvSpPr>
        <p:spPr>
          <a:xfrm>
            <a:off x="1687560" y="4024049"/>
            <a:ext cx="2168323"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艺术家在创作中会形成自己独特的艺术语言，这包括色彩、线条、构图、光影等多种元素的综合运用，使作品具有独特的艺术风格。</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2b741736-8820-11f0-af87-3ac46774ed9d.jpg@base@tag=imgScale&amp;m=1&amp;w=485&amp;h=753&amp;q=952b741736-8820-11f0-af87-3ac46774ed9d"/>
          <p:cNvPicPr>
            <a:picLocks noChangeAspect="1"/>
          </p:cNvPicPr>
          <p:nvPr>
            <p:custDataLst>
              <p:tags r:id="rId4"/>
            </p:custDataLst>
          </p:nvPr>
        </p:nvPicPr>
        <p:blipFill>
          <a:blip r:embed="rId5"/>
          <a:srcRect l="35545" r="87"/>
          <a:stretch>
            <a:fillRect/>
          </a:stretch>
        </p:blipFill>
        <p:spPr>
          <a:xfrm>
            <a:off x="2237105" y="1172210"/>
            <a:ext cx="1258570" cy="195580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925320" y="1884680"/>
            <a:ext cx="414020" cy="45212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2b7416ff-8820-11f0-af87-3ac46774ed9d.jpg@base@tag=imgScale&amp;m=1&amp;w=485&amp;h=753&amp;q=952b7416ff-8820-11f0-af87-3ac46774ed9d"/>
          <p:cNvPicPr>
            <a:picLocks noChangeAspect="1"/>
          </p:cNvPicPr>
          <p:nvPr>
            <p:custDataLst>
              <p:tags r:id="rId7"/>
            </p:custDataLst>
          </p:nvPr>
        </p:nvPicPr>
        <p:blipFill>
          <a:blip r:embed="rId8"/>
          <a:srcRect l="563" t="20467" r="23656" b="1099"/>
          <a:stretch>
            <a:fillRect/>
          </a:stretch>
        </p:blipFill>
        <p:spPr>
          <a:xfrm>
            <a:off x="5140325" y="1172210"/>
            <a:ext cx="1258570" cy="195580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826635" y="1884680"/>
            <a:ext cx="414020" cy="45212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4598949" y="3334866"/>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艺术风格与审美理想的表达</a:t>
            </a:r>
            <a:endParaRPr lang="zh-CN" altLang="en-US" b="1">
              <a:solidFill>
                <a:schemeClr val="accent2"/>
              </a:solidFill>
              <a:latin typeface="+mn-ea"/>
              <a:cs typeface="+mn-ea"/>
            </a:endParaRPr>
          </a:p>
        </p:txBody>
      </p:sp>
      <p:sp>
        <p:nvSpPr>
          <p:cNvPr id="21" name="矩形 12"/>
          <p:cNvSpPr/>
          <p:nvPr>
            <p:custDataLst>
              <p:tags r:id="rId11"/>
            </p:custDataLst>
          </p:nvPr>
        </p:nvSpPr>
        <p:spPr>
          <a:xfrm>
            <a:off x="4598314" y="4020237"/>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通过这些艺术元素的运用，艺术家表达自己的审美理想和情感体验，创作出具有个人风格和魅力的艺术作品。</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2b74183d-8820-11f0-af87-3ac46774ed9d.jpg@base@tag=imgScale&amp;m=1&amp;w=485&amp;h=753&amp;q=952b74183d-8820-11f0-af87-3ac46774ed9d"/>
          <p:cNvPicPr>
            <a:picLocks noChangeAspect="1"/>
          </p:cNvPicPr>
          <p:nvPr>
            <p:custDataLst>
              <p:tags r:id="rId12"/>
            </p:custDataLst>
          </p:nvPr>
        </p:nvPicPr>
        <p:blipFill>
          <a:blip r:embed="rId13"/>
          <a:srcRect l="1824" r="1824"/>
          <a:stretch>
            <a:fillRect/>
          </a:stretch>
        </p:blipFill>
        <p:spPr>
          <a:xfrm>
            <a:off x="8042910" y="1176020"/>
            <a:ext cx="1258570" cy="195580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722235" y="1875155"/>
            <a:ext cx="414020" cy="45212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509067" y="3334866"/>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艺术作品的独特魅力</a:t>
            </a:r>
            <a:endParaRPr lang="zh-CN" altLang="en-US" b="1">
              <a:solidFill>
                <a:schemeClr val="accent3"/>
              </a:solidFill>
              <a:latin typeface="+mn-ea"/>
              <a:cs typeface="+mn-ea"/>
            </a:endParaRPr>
          </a:p>
        </p:txBody>
      </p:sp>
      <p:sp>
        <p:nvSpPr>
          <p:cNvPr id="30" name="矩形 14"/>
          <p:cNvSpPr/>
          <p:nvPr>
            <p:custDataLst>
              <p:tags r:id="rId16"/>
            </p:custDataLst>
          </p:nvPr>
        </p:nvSpPr>
        <p:spPr>
          <a:xfrm>
            <a:off x="7508432" y="4020237"/>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正是艺术家对生活的深刻观察、情感体验和创造性艺术劳动的共同作用，使得艺术作品成为人类文化宝库中的瑰宝。</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611505" y="208280"/>
            <a:ext cx="6321425" cy="71628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z="3600" spc="0" dirty="0">
                <a:solidFill>
                  <a:schemeClr val="accent1">
                    <a:lumMod val="75000"/>
                  </a:schemeClr>
                </a:solidFill>
                <a:uFillTx/>
                <a:latin typeface="汉仪君黑-35W" panose="00020600040101010101" charset="-122"/>
                <a:ea typeface="汉仪君黑-35W" panose="00020600040101010101" charset="-122"/>
              </a:rPr>
              <a:t>四、寻找热爱的事情</a:t>
            </a:r>
            <a:endParaRPr lang="zh-CN" altLang="en-US" sz="3600" spc="0" dirty="0">
              <a:solidFill>
                <a:schemeClr val="accent1">
                  <a:lumMod val="75000"/>
                </a:schemeClr>
              </a:solidFill>
              <a:uFillTx/>
              <a:latin typeface="汉仪君黑-35W" panose="00020600040101010101" charset="-122"/>
              <a:ea typeface="汉仪君黑-35W" panose="00020600040101010101" charset="-122"/>
            </a:endParaRPr>
          </a:p>
        </p:txBody>
      </p:sp>
      <p:pic>
        <p:nvPicPr>
          <p:cNvPr id="2" name="图片 4" descr="/data/temp/d0acc0e1-8820-11f0-934b-1aa1a8361f8f.jpg@base@tag=imgScale&amp;m=1&amp;w=509&amp;h=273&amp;q=95d0acc0e1-8820-11f0-934b-1aa1a8361f8f"/>
          <p:cNvPicPr>
            <a:picLocks noChangeAspect="1"/>
          </p:cNvPicPr>
          <p:nvPr>
            <p:custDataLst>
              <p:tags r:id="rId2"/>
            </p:custDataLst>
          </p:nvPr>
        </p:nvPicPr>
        <p:blipFill>
          <a:blip r:embed="rId3"/>
          <a:srcRect t="9736" b="9736"/>
          <a:stretch>
            <a:fillRect/>
          </a:stretch>
        </p:blipFill>
        <p:spPr>
          <a:xfrm>
            <a:off x="810641" y="2406330"/>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d0acc1e4-8820-11f0-934b-1aa1a8361f8f.jpg@base@tag=imgScale&amp;m=1&amp;w=509&amp;h=273&amp;q=95d0acc1e4-8820-11f0-934b-1aa1a8361f8f"/>
          <p:cNvPicPr>
            <a:picLocks noChangeAspect="1"/>
          </p:cNvPicPr>
          <p:nvPr>
            <p:custDataLst>
              <p:tags r:id="rId4"/>
            </p:custDataLst>
          </p:nvPr>
        </p:nvPicPr>
        <p:blipFill>
          <a:blip r:embed="rId5"/>
          <a:srcRect l="7093" b="366"/>
          <a:stretch>
            <a:fillRect/>
          </a:stretch>
        </p:blipFill>
        <p:spPr>
          <a:xfrm>
            <a:off x="810641" y="3605150"/>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descr="/data/temp/d0acc11a-8820-11f0-934b-1aa1a8361f8f.jpg@base@tag=imgScale&amp;m=1&amp;w=509&amp;h=273&amp;q=95d0acc11a-8820-11f0-934b-1aa1a8361f8f"/>
          <p:cNvPicPr>
            <a:picLocks noChangeAspect="1"/>
          </p:cNvPicPr>
          <p:nvPr>
            <p:custDataLst>
              <p:tags r:id="rId6"/>
            </p:custDataLst>
          </p:nvPr>
        </p:nvPicPr>
        <p:blipFill rotWithShape="1">
          <a:blip r:embed="rId7"/>
          <a:srcRect l="9487" r="10586"/>
          <a:stretch>
            <a:fillRect/>
          </a:stretch>
        </p:blipFill>
        <p:spPr>
          <a:xfrm>
            <a:off x="810641" y="4803969"/>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d0acc03b-8820-11f0-934b-1aa1a8361f8f.jpg@base@tag=imgScale&amp;m=1&amp;w=508&amp;h=273&amp;q=95d0acc03b-8820-11f0-934b-1aa1a8361f8f"/>
          <p:cNvPicPr>
            <a:picLocks noChangeAspect="1"/>
          </p:cNvPicPr>
          <p:nvPr>
            <p:custDataLst>
              <p:tags r:id="rId8"/>
            </p:custDataLst>
          </p:nvPr>
        </p:nvPicPr>
        <p:blipFill>
          <a:blip r:embed="rId9"/>
          <a:srcRect t="9682" b="9682"/>
          <a:stretch>
            <a:fillRect/>
          </a:stretch>
        </p:blipFill>
        <p:spPr>
          <a:xfrm>
            <a:off x="810641" y="1206242"/>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10"/>
            </p:custDataLst>
          </p:nvPr>
        </p:nvSpPr>
        <p:spPr>
          <a:xfrm>
            <a:off x="2877185" y="1583690"/>
            <a:ext cx="779208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个人兴趣是推动我们追求美好生活的重要动力，它能激发我们的热情和创造力，使我们的生活变得丰富多彩。</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2877185" y="1248410"/>
            <a:ext cx="779208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个人兴趣的重要性</a:t>
            </a:r>
            <a:endParaRPr lang="zh-CN" altLang="en-US" sz="2000" b="1">
              <a:solidFill>
                <a:schemeClr val="accent1"/>
              </a:solidFill>
              <a:latin typeface="+mn-ea"/>
              <a:cs typeface="+mn-ea"/>
            </a:endParaRPr>
          </a:p>
        </p:txBody>
      </p:sp>
      <p:sp>
        <p:nvSpPr>
          <p:cNvPr id="11" name="矩形 40"/>
          <p:cNvSpPr/>
          <p:nvPr>
            <p:custDataLst>
              <p:tags r:id="rId12"/>
            </p:custDataLst>
          </p:nvPr>
        </p:nvSpPr>
        <p:spPr>
          <a:xfrm>
            <a:off x="2877185" y="2782570"/>
            <a:ext cx="779208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发现个人兴趣需要我们不断尝试各种活动，如文化、旅游、健身、摄影等，通过实践找到真正吸引我们的领域。</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2877185" y="2446655"/>
            <a:ext cx="779208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如何发现个人兴趣</a:t>
            </a:r>
            <a:endParaRPr lang="zh-CN" altLang="en-US" sz="2000" b="1">
              <a:solidFill>
                <a:schemeClr val="accent2"/>
              </a:solidFill>
              <a:latin typeface="+mn-ea"/>
              <a:cs typeface="+mn-ea"/>
            </a:endParaRPr>
          </a:p>
        </p:txBody>
      </p:sp>
      <p:sp>
        <p:nvSpPr>
          <p:cNvPr id="14" name="矩形 44"/>
          <p:cNvSpPr/>
          <p:nvPr>
            <p:custDataLst>
              <p:tags r:id="rId14"/>
            </p:custDataLst>
          </p:nvPr>
        </p:nvSpPr>
        <p:spPr>
          <a:xfrm>
            <a:off x="2877185" y="3981450"/>
            <a:ext cx="779208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培养兴趣可以通过定期安排时间进行相关活动、深入学习相关知识、与同好交流经验等方式进行。</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2877185" y="3645535"/>
            <a:ext cx="779208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培养兴趣的方法</a:t>
            </a:r>
            <a:endParaRPr lang="zh-CN" altLang="en-US" sz="2000" b="1">
              <a:solidFill>
                <a:schemeClr val="accent3"/>
              </a:solidFill>
              <a:latin typeface="+mn-ea"/>
              <a:cs typeface="+mn-ea"/>
            </a:endParaRPr>
          </a:p>
        </p:txBody>
      </p:sp>
      <p:sp>
        <p:nvSpPr>
          <p:cNvPr id="16" name="矩形 48"/>
          <p:cNvSpPr/>
          <p:nvPr>
            <p:custDataLst>
              <p:tags r:id="rId16"/>
            </p:custDataLst>
          </p:nvPr>
        </p:nvSpPr>
        <p:spPr>
          <a:xfrm>
            <a:off x="2877185" y="5180330"/>
            <a:ext cx="779208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兴趣爱好往往与美育紧密相关，通过艺术、文学等领域的探索，我们可以培养审美能力，丰富个人的精神世界。</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2877185" y="4844415"/>
            <a:ext cx="779208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兴趣与美育的联系</a:t>
            </a:r>
            <a:endParaRPr lang="zh-CN" altLang="en-US" sz="2000" b="1">
              <a:solidFill>
                <a:schemeClr val="accent4"/>
              </a:solidFill>
              <a:latin typeface="+mn-ea"/>
              <a:cs typeface="+mn-ea"/>
            </a:endParaRPr>
          </a:p>
        </p:txBody>
      </p:sp>
    </p:spTree>
    <p:custDataLst>
      <p:tags r:id="rId18"/>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p:nvPr>
            <p:custDataLst>
              <p:tags r:id="rId1"/>
            </p:custDataLst>
          </p:nvPr>
        </p:nvSpPr>
        <p:spPr>
          <a:xfrm>
            <a:off x="1014072" y="2012005"/>
            <a:ext cx="5194185" cy="1329055"/>
          </a:xfrm>
          <a:prstGeom prst="rect">
            <a:avLst/>
          </a:prstGeom>
          <a:noFill/>
        </p:spPr>
        <p:txBody>
          <a:bodyPr vert="horz" wrap="square" lIns="0" tIns="0" rIns="0" bIns="0" rtlCol="0" anchor="ctr" anchorCtr="0">
            <a:normAutofit/>
          </a:bodyPr>
          <a:lstStyle>
            <a:lvl1pPr marL="0" marR="0" algn="l" defTabSz="914400" rtl="0" eaLnBrk="1" fontAlgn="auto" latinLnBrk="0" hangingPunct="0">
              <a:lnSpc>
                <a:spcPct val="120000"/>
              </a:lnSpc>
              <a:spcBef>
                <a:spcPts val="0"/>
              </a:spcBef>
              <a:spcAft>
                <a:spcPts val="0"/>
              </a:spcAft>
              <a:buClrTx/>
              <a:buSzTx/>
              <a:buFontTx/>
              <a:buNone/>
              <a:defRPr kumimoji="0" lang="zh-CN" altLang="en-US" sz="7200" b="0" i="0" u="none" strike="noStrike" kern="0" cap="none" spc="0" normalizeH="0" baseline="0" noProof="1" dirty="0">
                <a:ln>
                  <a:noFill/>
                </a:ln>
                <a:solidFill>
                  <a:srgbClr val="000000"/>
                </a:solidFill>
                <a:effectLst/>
                <a:uFillTx/>
                <a:latin typeface="Arial" panose="020B0604020202020204" pitchFamily="34" charset="0"/>
                <a:ea typeface="汉仪趣黑简" panose="00020600040101010101" charset="-122"/>
                <a:cs typeface="+mj-cs"/>
                <a:sym typeface="+mn-ea"/>
              </a:defRPr>
            </a:lvl1pPr>
          </a:lstStyle>
          <a:p>
            <a:pPr marL="0" indent="0" algn="l">
              <a:lnSpc>
                <a:spcPct val="120000"/>
              </a:lnSpc>
              <a:spcBef>
                <a:spcPts val="0"/>
              </a:spcBef>
              <a:spcAft>
                <a:spcPts val="0"/>
              </a:spcAft>
              <a:buSzPct val="100000"/>
              <a:buNone/>
            </a:pPr>
            <a:r>
              <a:rPr lang="zh-CN" altLang="en-US" sz="7200" strike="noStrike" baseline="0" dirty="0">
                <a:solidFill>
                  <a:schemeClr val="accent1"/>
                </a:solidFill>
                <a:sym typeface="汉仪字研欢乐宋简" panose="00020600040101010101" charset="-122"/>
              </a:rPr>
              <a:t>感谢聆听</a:t>
            </a:r>
            <a:endParaRPr lang="zh-CN" altLang="en-US" sz="7200" strike="noStrike" baseline="0" dirty="0">
              <a:solidFill>
                <a:schemeClr val="accent1"/>
              </a:solidFill>
              <a:sym typeface="汉仪字研欢乐宋简" panose="00020600040101010101" charset="-122"/>
            </a:endParaRPr>
          </a:p>
        </p:txBody>
      </p:sp>
      <p:sp>
        <p:nvSpPr>
          <p:cNvPr id="10" name="文本占位符 9"/>
          <p:cNvSpPr/>
          <p:nvPr>
            <p:custDataLst>
              <p:tags r:id="rId2"/>
            </p:custDataLst>
          </p:nvPr>
        </p:nvSpPr>
        <p:spPr>
          <a:xfrm flipH="1">
            <a:off x="1065463" y="5144212"/>
            <a:ext cx="2234274" cy="547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0170" tIns="46990" rIns="90170" bIns="46990" numCol="1" spcCol="0" rtlCol="0" fromWordArt="0" anchor="ctr" anchorCtr="0" compatLnSpc="1">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1800" b="0" i="0" u="none" strike="noStrike" kern="1200" cap="none" spc="0" normalizeH="0" baseline="0" noProof="1" dirty="0">
                <a:solidFill>
                  <a:schemeClr val="lt1">
                    <a:lumMod val="50000"/>
                  </a:schemeClr>
                </a:solidFill>
                <a:uFillTx/>
                <a:latin typeface="Arial" panose="020B0604020202020204" pitchFamily="34" charset="0"/>
                <a:ea typeface="汉仪君黑-35W"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君黑-35W"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a:solidFill>
                  <a:schemeClr val="lt1"/>
                </a:solidFill>
              </a:rPr>
              <a:t>汇报人姓名</a:t>
            </a:r>
            <a:endParaRPr lang="zh-CN" altLang="en-US" sz="1600">
              <a:solidFill>
                <a:schemeClr val="lt1"/>
              </a:solidFill>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44"/>
          <p:cNvSpPr/>
          <p:nvPr>
            <p:custDataLst>
              <p:tags r:id="rId1"/>
            </p:custDataLst>
          </p:nvPr>
        </p:nvSpPr>
        <p:spPr>
          <a:xfrm>
            <a:off x="5270487" y="1388420"/>
            <a:ext cx="1651013" cy="1016008"/>
          </a:xfrm>
          <a:prstGeom prst="rect">
            <a:avLst/>
          </a:prstGeom>
          <a:noFill/>
        </p:spPr>
        <p:txBody>
          <a:bodyPr wrap="square">
            <a:normAutofit/>
          </a:bodyPr>
          <a:p>
            <a:pPr marL="0" marR="0" lvl="0" indent="0" algn="ctr" defTabSz="914400" eaLnBrk="1" fontAlgn="auto" latinLnBrk="0" hangingPunct="1">
              <a:lnSpc>
                <a:spcPct val="100000"/>
              </a:lnSpc>
              <a:spcBef>
                <a:spcPts val="0"/>
              </a:spcBef>
              <a:spcAft>
                <a:spcPts val="0"/>
              </a:spcAft>
              <a:buSzPct val="100000"/>
              <a:buFontTx/>
              <a:buNone/>
            </a:pPr>
            <a:r>
              <a:rPr kumimoji="0" lang="zh-CN" altLang="en-US" sz="5600" b="0" i="0" strike="noStrike" kern="0" baseline="0" noProof="0" dirty="0">
                <a:ln>
                  <a:noFill/>
                </a:ln>
                <a:solidFill>
                  <a:schemeClr val="accent1"/>
                </a:solidFill>
                <a:effectLst/>
                <a:uLnTx/>
                <a:uFillTx/>
                <a:latin typeface="Arial" panose="020B0604020202020204" pitchFamily="34" charset="0"/>
                <a:ea typeface="汉仪趣黑简" panose="00020600040101010101" charset="-122"/>
                <a:cs typeface="+mn-ea"/>
              </a:rPr>
              <a:t>目录</a:t>
            </a:r>
            <a:endParaRPr kumimoji="0" lang="zh-CN" altLang="en-US" sz="5600" b="0" i="0" strike="noStrike" kern="0" baseline="0" noProof="0" dirty="0">
              <a:ln>
                <a:noFill/>
              </a:ln>
              <a:solidFill>
                <a:schemeClr val="accent1"/>
              </a:solidFill>
              <a:effectLst/>
              <a:uLnTx/>
              <a:uFillTx/>
              <a:latin typeface="Arial" panose="020B0604020202020204" pitchFamily="34" charset="0"/>
              <a:ea typeface="汉仪趣黑简" panose="00020600040101010101" charset="-122"/>
              <a:cs typeface="+mn-ea"/>
            </a:endParaRPr>
          </a:p>
        </p:txBody>
      </p:sp>
      <p:sp>
        <p:nvSpPr>
          <p:cNvPr id="2" name="文本框 1"/>
          <p:cNvSpPr txBox="1"/>
          <p:nvPr/>
        </p:nvSpPr>
        <p:spPr>
          <a:xfrm>
            <a:off x="2475230" y="2814955"/>
            <a:ext cx="7835900" cy="2061210"/>
          </a:xfrm>
          <a:prstGeom prst="rect">
            <a:avLst/>
          </a:prstGeom>
          <a:noFill/>
        </p:spPr>
        <p:txBody>
          <a:bodyPr wrap="square" rtlCol="0">
            <a:spAutoFit/>
          </a:bodyPr>
          <a:p>
            <a:pPr indent="0" fontAlgn="auto">
              <a:lnSpc>
                <a:spcPct val="200000"/>
              </a:lnSpc>
            </a:pPr>
            <a:r>
              <a:rPr lang="zh-CN" altLang="en-US" sz="3200">
                <a:latin typeface="华文楷体" panose="02010600040101010101" charset="-122"/>
                <a:ea typeface="华文楷体" panose="02010600040101010101" charset="-122"/>
              </a:rPr>
              <a:t>第一节　了解美</a:t>
            </a:r>
            <a:r>
              <a:rPr lang="en-US" altLang="zh-CN" sz="3200">
                <a:latin typeface="华文楷体" panose="02010600040101010101" charset="-122"/>
                <a:ea typeface="华文楷体" panose="02010600040101010101" charset="-122"/>
              </a:rPr>
              <a:t>                  </a:t>
            </a:r>
            <a:r>
              <a:rPr lang="zh-CN" altLang="en-US" sz="3200">
                <a:latin typeface="华文楷体" panose="02010600040101010101" charset="-122"/>
                <a:ea typeface="华文楷体" panose="02010600040101010101" charset="-122"/>
              </a:rPr>
              <a:t>第二节　发现美</a:t>
            </a:r>
            <a:endParaRPr lang="en-US" altLang="zh-CN" sz="3200">
              <a:latin typeface="华文楷体" panose="02010600040101010101" charset="-122"/>
              <a:ea typeface="华文楷体" panose="02010600040101010101" charset="-122"/>
            </a:endParaRPr>
          </a:p>
          <a:p>
            <a:pPr indent="0" fontAlgn="auto">
              <a:lnSpc>
                <a:spcPct val="200000"/>
              </a:lnSpc>
            </a:pPr>
            <a:r>
              <a:rPr lang="zh-CN" altLang="en-US" sz="3200">
                <a:latin typeface="华文楷体" panose="02010600040101010101" charset="-122"/>
                <a:ea typeface="华文楷体" panose="02010600040101010101" charset="-122"/>
              </a:rPr>
              <a:t>第三节　欣赏美</a:t>
            </a:r>
            <a:r>
              <a:rPr lang="en-US" altLang="zh-CN" sz="3200">
                <a:latin typeface="华文楷体" panose="02010600040101010101" charset="-122"/>
                <a:ea typeface="华文楷体" panose="02010600040101010101" charset="-122"/>
              </a:rPr>
              <a:t>                  </a:t>
            </a:r>
            <a:r>
              <a:rPr lang="zh-CN" altLang="en-US" sz="3200">
                <a:latin typeface="华文楷体" panose="02010600040101010101" charset="-122"/>
                <a:ea typeface="华文楷体" panose="02010600040101010101" charset="-122"/>
              </a:rPr>
              <a:t>第四节　创造美</a:t>
            </a:r>
            <a:endParaRPr lang="zh-CN" altLang="en-US" sz="3200">
              <a:latin typeface="华文楷体" panose="02010600040101010101" charset="-122"/>
              <a:ea typeface="华文楷体" panose="02010600040101010101" charset="-122"/>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custDataLst>
              <p:tags r:id="rId1"/>
            </p:custDataLst>
          </p:nvPr>
        </p:nvSpPr>
        <p:spPr>
          <a:xfrm>
            <a:off x="2153285" y="2833461"/>
            <a:ext cx="7885430" cy="1200150"/>
          </a:xfrm>
          <a:prstGeom prst="rect">
            <a:avLst/>
          </a:prstGeom>
          <a:noFill/>
        </p:spPr>
        <p:txBody>
          <a:bodyPr vert="horz" wrap="square" lIns="90170" tIns="46990" rIns="90170" bIns="46990" rtlCol="0" anchor="ctr" anchorCtr="0">
            <a:normAutofit/>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6600" b="0" i="0" u="none" strike="noStrike" kern="0" cap="none" spc="100" normalizeH="0" baseline="0" noProof="1" dirty="0">
                <a:ln>
                  <a:noFill/>
                </a:ln>
                <a:solidFill>
                  <a:schemeClr val="dk1">
                    <a:lumMod val="75000"/>
                    <a:lumOff val="25000"/>
                  </a:schemeClr>
                </a:solidFill>
                <a:effectLst/>
                <a:uFillTx/>
                <a:latin typeface="Arial" panose="020B0604020202020204" pitchFamily="34" charset="0"/>
                <a:ea typeface="汉仪趣黑简" panose="00020600040101010101" charset="-122"/>
                <a:cs typeface="+mj-cs"/>
              </a:defRPr>
            </a:lvl1pPr>
          </a:lstStyle>
          <a:p>
            <a:pPr marL="0" indent="0" algn="ctr">
              <a:lnSpc>
                <a:spcPct val="100000"/>
              </a:lnSpc>
              <a:spcBef>
                <a:spcPts val="0"/>
              </a:spcBef>
              <a:spcAft>
                <a:spcPts val="0"/>
              </a:spcAft>
              <a:buSzPct val="100000"/>
              <a:buNone/>
            </a:pPr>
            <a:r>
              <a:rPr lang="zh-CN" altLang="en-US" sz="6600" strike="noStrike" baseline="0" dirty="0">
                <a:solidFill>
                  <a:schemeClr val="accent1"/>
                </a:solidFill>
              </a:rPr>
              <a:t>第一节　了解美</a:t>
            </a:r>
            <a:endParaRPr lang="zh-CN" altLang="en-US" sz="6600" strike="noStrike" baseline="0" dirty="0">
              <a:solidFill>
                <a:schemeClr val="accent1"/>
              </a:solidFill>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95917" y="44386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a:lstStyle>
          <a:p>
            <a:r>
              <a:rPr lang="zh-CN" altLang="en-US" sz="3600">
                <a:solidFill>
                  <a:schemeClr val="accent1">
                    <a:lumMod val="75000"/>
                  </a:schemeClr>
                </a:solidFill>
              </a:rPr>
              <a:t>一、美是什么</a:t>
            </a:r>
            <a:endParaRPr lang="zh-CN" altLang="en-US" sz="3600">
              <a:solidFill>
                <a:schemeClr val="accent1">
                  <a:lumMod val="75000"/>
                </a:schemeClr>
              </a:solidFill>
            </a:endParaRPr>
          </a:p>
        </p:txBody>
      </p:sp>
      <p:sp>
        <p:nvSpPr>
          <p:cNvPr id="12" name="任意多边形: 形状 1"/>
          <p:cNvSpPr/>
          <p:nvPr>
            <p:custDataLst>
              <p:tags r:id="rId2"/>
            </p:custDataLst>
          </p:nvPr>
        </p:nvSpPr>
        <p:spPr>
          <a:xfrm>
            <a:off x="672465" y="1279697"/>
            <a:ext cx="2152791" cy="1766574"/>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3" name="矩形 2"/>
          <p:cNvSpPr/>
          <p:nvPr>
            <p:custDataLst>
              <p:tags r:id="rId3"/>
            </p:custDataLst>
          </p:nvPr>
        </p:nvSpPr>
        <p:spPr>
          <a:xfrm>
            <a:off x="574040" y="3847465"/>
            <a:ext cx="227647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美是引起人们美感的客观事物的共同本质属性，它能够让人感到愉悦并引起美感。</a:t>
            </a:r>
            <a:endParaRPr lang="zh-CN" altLang="en-US" sz="1600" kern="0">
              <a:ln>
                <a:noFill/>
                <a:prstDash val="sysDot"/>
              </a:ln>
              <a:solidFill>
                <a:schemeClr val="tx1">
                  <a:lumMod val="85000"/>
                  <a:lumOff val="15000"/>
                </a:schemeClr>
              </a:solidFill>
              <a:latin typeface="+mn-ea"/>
              <a:cs typeface="+mn-ea"/>
            </a:endParaRPr>
          </a:p>
        </p:txBody>
      </p:sp>
      <p:sp>
        <p:nvSpPr>
          <p:cNvPr id="14" name="矩形 3"/>
          <p:cNvSpPr/>
          <p:nvPr>
            <p:custDataLst>
              <p:tags r:id="rId4"/>
            </p:custDataLst>
          </p:nvPr>
        </p:nvSpPr>
        <p:spPr>
          <a:xfrm>
            <a:off x="690879" y="3199878"/>
            <a:ext cx="2159932" cy="622067"/>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美的定义与本质属性</a:t>
            </a:r>
            <a:endParaRPr lang="zh-CN" altLang="en-US" b="1" kern="0">
              <a:solidFill>
                <a:schemeClr val="accent1"/>
              </a:solidFill>
              <a:latin typeface="+mn-ea"/>
              <a:cs typeface="+mn-ea"/>
            </a:endParaRPr>
          </a:p>
        </p:txBody>
      </p:sp>
      <p:sp>
        <p:nvSpPr>
          <p:cNvPr id="15" name="任意多边形: 形状 32"/>
          <p:cNvSpPr/>
          <p:nvPr>
            <p:custDataLst>
              <p:tags r:id="rId5"/>
            </p:custDataLst>
          </p:nvPr>
        </p:nvSpPr>
        <p:spPr>
          <a:xfrm>
            <a:off x="6436817" y="1279697"/>
            <a:ext cx="2152791" cy="1766574"/>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6" name="矩形 4"/>
          <p:cNvSpPr/>
          <p:nvPr>
            <p:custDataLst>
              <p:tags r:id="rId6"/>
            </p:custDataLst>
          </p:nvPr>
        </p:nvSpPr>
        <p:spPr>
          <a:xfrm>
            <a:off x="6338570" y="3847465"/>
            <a:ext cx="227647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美与丑的区分在于它们对受众情感的影响，积极的情感体验通常与美相关联。</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7"/>
            </p:custDataLst>
          </p:nvPr>
        </p:nvSpPr>
        <p:spPr>
          <a:xfrm>
            <a:off x="6455231" y="3199878"/>
            <a:ext cx="2159932" cy="622067"/>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3"/>
                </a:solidFill>
                <a:latin typeface="+mn-ea"/>
                <a:cs typeface="+mn-ea"/>
              </a:rPr>
              <a:t>美的积极影响与情感体验</a:t>
            </a:r>
            <a:endParaRPr lang="zh-CN" altLang="en-US" b="1" kern="0">
              <a:solidFill>
                <a:schemeClr val="accent3"/>
              </a:solidFill>
              <a:latin typeface="+mn-ea"/>
              <a:cs typeface="+mn-ea"/>
            </a:endParaRPr>
          </a:p>
        </p:txBody>
      </p:sp>
      <p:sp>
        <p:nvSpPr>
          <p:cNvPr id="18" name="任意多边形: 形状 38"/>
          <p:cNvSpPr/>
          <p:nvPr>
            <p:custDataLst>
              <p:tags r:id="rId8"/>
            </p:custDataLst>
          </p:nvPr>
        </p:nvSpPr>
        <p:spPr>
          <a:xfrm>
            <a:off x="3554641" y="1279697"/>
            <a:ext cx="2152791" cy="1766574"/>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9" name="矩形 7"/>
          <p:cNvSpPr/>
          <p:nvPr>
            <p:custDataLst>
              <p:tags r:id="rId9"/>
            </p:custDataLst>
          </p:nvPr>
        </p:nvSpPr>
        <p:spPr>
          <a:xfrm>
            <a:off x="3456305" y="3847465"/>
            <a:ext cx="227647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美的产生基于客观事物，人们在不自觉中被这些事物唤起美感，从而获得精神愉悦。</a:t>
            </a:r>
            <a:endParaRPr lang="zh-CN" altLang="en-US" sz="1600" kern="0">
              <a:ln>
                <a:noFill/>
                <a:prstDash val="sysDot"/>
              </a:ln>
              <a:solidFill>
                <a:schemeClr val="tx1">
                  <a:lumMod val="85000"/>
                  <a:lumOff val="15000"/>
                </a:schemeClr>
              </a:solidFill>
              <a:latin typeface="+mn-ea"/>
              <a:cs typeface="+mn-ea"/>
            </a:endParaRPr>
          </a:p>
        </p:txBody>
      </p:sp>
      <p:sp>
        <p:nvSpPr>
          <p:cNvPr id="20" name="矩形 8"/>
          <p:cNvSpPr/>
          <p:nvPr>
            <p:custDataLst>
              <p:tags r:id="rId10"/>
            </p:custDataLst>
          </p:nvPr>
        </p:nvSpPr>
        <p:spPr>
          <a:xfrm>
            <a:off x="3573055" y="3199878"/>
            <a:ext cx="2159932" cy="622067"/>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美的产生与客观事物的关系</a:t>
            </a:r>
            <a:endParaRPr lang="zh-CN" altLang="en-US" b="1" kern="0">
              <a:solidFill>
                <a:schemeClr val="accent2"/>
              </a:solidFill>
              <a:latin typeface="+mn-ea"/>
              <a:cs typeface="+mn-ea"/>
            </a:endParaRPr>
          </a:p>
        </p:txBody>
      </p:sp>
      <p:sp>
        <p:nvSpPr>
          <p:cNvPr id="21" name="任意多边形: 形状 44"/>
          <p:cNvSpPr/>
          <p:nvPr>
            <p:custDataLst>
              <p:tags r:id="rId11"/>
            </p:custDataLst>
          </p:nvPr>
        </p:nvSpPr>
        <p:spPr>
          <a:xfrm>
            <a:off x="9299943" y="1279697"/>
            <a:ext cx="2152791" cy="1766574"/>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4">
                  <a:alpha val="40000"/>
                </a:schemeClr>
              </a:gs>
              <a:gs pos="100000">
                <a:schemeClr val="accent4">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22" name="矩形 9"/>
          <p:cNvSpPr/>
          <p:nvPr>
            <p:custDataLst>
              <p:tags r:id="rId12"/>
            </p:custDataLst>
          </p:nvPr>
        </p:nvSpPr>
        <p:spPr>
          <a:xfrm>
            <a:off x="9201785" y="3847465"/>
            <a:ext cx="2528570"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美依附于不同客体存在，根据客体属性的不同，美被分为自然美、社会美、艺术美和科技美。美具有形象性、感染性、认同性、时空性和创造性五个特点，这些特点帮助人们发现并创造新的美。</a:t>
            </a:r>
            <a:endParaRPr lang="zh-CN" altLang="en-US" sz="1600" kern="0">
              <a:ln>
                <a:noFill/>
                <a:prstDash val="sysDot"/>
              </a:ln>
              <a:solidFill>
                <a:schemeClr val="tx1">
                  <a:lumMod val="85000"/>
                  <a:lumOff val="15000"/>
                </a:schemeClr>
              </a:solidFill>
              <a:latin typeface="+mn-ea"/>
              <a:cs typeface="+mn-ea"/>
            </a:endParaRPr>
          </a:p>
        </p:txBody>
      </p:sp>
      <p:sp>
        <p:nvSpPr>
          <p:cNvPr id="23" name="矩形 10"/>
          <p:cNvSpPr/>
          <p:nvPr>
            <p:custDataLst>
              <p:tags r:id="rId13"/>
            </p:custDataLst>
          </p:nvPr>
        </p:nvSpPr>
        <p:spPr>
          <a:xfrm>
            <a:off x="9318358" y="3199878"/>
            <a:ext cx="2159932" cy="622067"/>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4"/>
                </a:solidFill>
                <a:latin typeface="+mn-ea"/>
                <a:cs typeface="+mn-ea"/>
              </a:rPr>
              <a:t>美的分类与特点</a:t>
            </a:r>
            <a:endParaRPr lang="zh-CN" altLang="en-US" b="1" kern="0">
              <a:solidFill>
                <a:schemeClr val="accent4"/>
              </a:solidFill>
              <a:latin typeface="+mn-ea"/>
              <a:cs typeface="+mn-ea"/>
            </a:endParaRPr>
          </a:p>
        </p:txBody>
      </p:sp>
      <p:pic>
        <p:nvPicPr>
          <p:cNvPr id="24" name="图片 48" descr="/data/temp/79f4ad39-881a-11f0-b08c-b23c57e3f146.jpg@base@tag=imgScale&amp;m=1&amp;w=578&amp;h=478&amp;q=9579f4ad39-881a-11f0-b08c-b23c57e3f146"/>
          <p:cNvPicPr>
            <a:picLocks noChangeAspect="1"/>
          </p:cNvPicPr>
          <p:nvPr>
            <p:custDataLst>
              <p:tags r:id="rId14"/>
            </p:custDataLst>
          </p:nvPr>
        </p:nvPicPr>
        <p:blipFill rotWithShape="1">
          <a:blip r:embed="rId15"/>
          <a:srcRect l="25941" t="7741" b="418"/>
          <a:stretch>
            <a:fillRect/>
          </a:stretch>
        </p:blipFill>
        <p:spPr>
          <a:xfrm>
            <a:off x="715009" y="1341926"/>
            <a:ext cx="2081648" cy="1720971"/>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pic>
        <p:nvPicPr>
          <p:cNvPr id="25" name="图片 51" descr="/data/temp/79f4ad68-881a-11f0-b08c-b23c57e3f146.jpg@base@tag=imgScale&amp;m=1&amp;w=578&amp;h=478&amp;q=9579f4ad68-881a-11f0-b08c-b23c57e3f146"/>
          <p:cNvPicPr>
            <a:picLocks noChangeAspect="1"/>
          </p:cNvPicPr>
          <p:nvPr>
            <p:custDataLst>
              <p:tags r:id="rId16"/>
            </p:custDataLst>
          </p:nvPr>
        </p:nvPicPr>
        <p:blipFill rotWithShape="1">
          <a:blip r:embed="rId17"/>
          <a:srcRect l="15917" t="8368" r="21496" b="14017"/>
          <a:stretch>
            <a:fillRect/>
          </a:stretch>
        </p:blipFill>
        <p:spPr>
          <a:xfrm>
            <a:off x="3597185" y="1341926"/>
            <a:ext cx="2081648" cy="1720971"/>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pic>
        <p:nvPicPr>
          <p:cNvPr id="26" name="图片 54" descr="/data/temp/79f4ad22-881a-11f0-b08c-b23c57e3f146.jpg@base@tag=imgScale&amp;m=1&amp;w=578&amp;h=478&amp;q=9579f4ad22-881a-11f0-b08c-b23c57e3f146"/>
          <p:cNvPicPr>
            <a:picLocks noChangeAspect="1"/>
          </p:cNvPicPr>
          <p:nvPr>
            <p:custDataLst>
              <p:tags r:id="rId18"/>
            </p:custDataLst>
          </p:nvPr>
        </p:nvPicPr>
        <p:blipFill rotWithShape="1">
          <a:blip r:embed="rId19"/>
          <a:srcRect l="9681" r="9681"/>
          <a:stretch>
            <a:fillRect/>
          </a:stretch>
        </p:blipFill>
        <p:spPr>
          <a:xfrm>
            <a:off x="6479361" y="1341926"/>
            <a:ext cx="2081648" cy="1720971"/>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pic>
        <p:nvPicPr>
          <p:cNvPr id="27" name="图片 60" descr="/data/temp/79f4ae25-881a-11f0-b08c-b23c57e3f146.jpg@base@tag=imgScale&amp;m=1&amp;w=578&amp;h=478&amp;q=9579f4ae25-881a-11f0-b08c-b23c57e3f146"/>
          <p:cNvPicPr>
            <a:picLocks noChangeAspect="1"/>
          </p:cNvPicPr>
          <p:nvPr>
            <p:custDataLst>
              <p:tags r:id="rId20"/>
            </p:custDataLst>
          </p:nvPr>
        </p:nvPicPr>
        <p:blipFill rotWithShape="1">
          <a:blip r:embed="rId21"/>
          <a:srcRect l="9681" r="9681"/>
          <a:stretch>
            <a:fillRect/>
          </a:stretch>
        </p:blipFill>
        <p:spPr>
          <a:xfrm>
            <a:off x="9342487" y="1341926"/>
            <a:ext cx="2081648" cy="1720971"/>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9" y="1019303"/>
                  <a:pt x="-245434" y="307969"/>
                  <a:pt x="952763" y="45652"/>
                </a:cubicBezTo>
                <a:cubicBezTo>
                  <a:pt x="1080687" y="17646"/>
                  <a:pt x="1235468" y="-1621"/>
                  <a:pt x="1388864" y="108"/>
                </a:cubicBezTo>
                <a:close/>
              </a:path>
            </a:pathLst>
          </a:custGeom>
          <a:solidFill>
            <a:schemeClr val="accent4">
              <a:alpha val="55000"/>
            </a:schemeClr>
          </a:solidFill>
          <a:ln w="6350">
            <a:solidFill>
              <a:schemeClr val="tx1">
                <a:lumMod val="40000"/>
                <a:lumOff val="60000"/>
                <a:alpha val="20000"/>
              </a:schemeClr>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6" name="图片 5"/>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7" name="文本框 26"/>
          <p:cNvSpPr txBox="1"/>
          <p:nvPr/>
        </p:nvSpPr>
        <p:spPr>
          <a:xfrm>
            <a:off x="1342708" y="621665"/>
            <a:ext cx="3387725" cy="645160"/>
          </a:xfrm>
          <a:prstGeom prst="rect">
            <a:avLst/>
          </a:prstGeom>
          <a:noFill/>
        </p:spPr>
        <p:txBody>
          <a:bodyPr wrap="none" rtlCol="0">
            <a:spAutoFit/>
          </a:bodyPr>
          <a:p>
            <a:pPr marL="0" marR="0" lvl="0" indent="0" algn="ctr" defTabSz="914400" rtl="0" eaLnBrk="1" fontAlgn="auto" latinLnBrk="0" hangingPunct="1">
              <a:lnSpc>
                <a:spcPct val="100000"/>
              </a:lnSpc>
              <a:spcBef>
                <a:spcPts val="0"/>
              </a:spcBef>
              <a:spcAft>
                <a:spcPts val="0"/>
              </a:spcAft>
              <a:buClrTx/>
              <a:buSzTx/>
              <a:buFontTx/>
              <a:buNone/>
            </a:pPr>
            <a:r>
              <a:rPr kumimoji="0" lang="zh-CN" altLang="en-US" sz="3600" b="1" i="0" u="none" strike="noStrike" kern="0" cap="none" spc="0" normalizeH="0" baseline="0" noProof="0" dirty="0">
                <a:ln>
                  <a:noFill/>
                </a:ln>
                <a:solidFill>
                  <a:schemeClr val="accent1">
                    <a:lumMod val="75000"/>
                  </a:schemeClr>
                </a:solidFill>
                <a:effectLst/>
                <a:uLnTx/>
                <a:uFillTx/>
                <a:latin typeface="汉仪君黑-35W" panose="00020600040101010101" charset="-122"/>
                <a:ea typeface="汉仪君黑-35W" panose="00020600040101010101" charset="-122"/>
                <a:cs typeface="+mn-ea"/>
                <a:sym typeface="+mn-lt"/>
              </a:rPr>
              <a:t>二、美的形象性</a:t>
            </a:r>
            <a:endParaRPr kumimoji="0" lang="zh-CN" altLang="en-US" sz="3600" b="1" i="0" u="none" strike="noStrike" kern="0" cap="none" spc="0" normalizeH="0" baseline="0" noProof="0" dirty="0">
              <a:ln>
                <a:noFill/>
              </a:ln>
              <a:solidFill>
                <a:schemeClr val="accent1">
                  <a:lumMod val="75000"/>
                </a:schemeClr>
              </a:solidFill>
              <a:effectLst/>
              <a:uLnTx/>
              <a:uFillTx/>
              <a:latin typeface="汉仪君黑-35W" panose="00020600040101010101" charset="-122"/>
              <a:ea typeface="汉仪君黑-35W" panose="00020600040101010101" charset="-122"/>
              <a:cs typeface="+mn-ea"/>
              <a:sym typeface="+mn-lt"/>
            </a:endParaRPr>
          </a:p>
        </p:txBody>
      </p:sp>
      <p:sp>
        <p:nvSpPr>
          <p:cNvPr id="23" name="文本框2"/>
          <p:cNvSpPr/>
          <p:nvPr/>
        </p:nvSpPr>
        <p:spPr>
          <a:xfrm>
            <a:off x="6740525" y="2488565"/>
            <a:ext cx="4659630" cy="2584450"/>
          </a:xfrm>
          <a:prstGeom prst="rect">
            <a:avLst/>
          </a:prstGeom>
        </p:spPr>
        <p:txBody>
          <a:bodyPr wrap="square">
            <a:spAutoFit/>
          </a:bodyPr>
          <a:p>
            <a:pPr marL="0" marR="0" lvl="0" indent="0" algn="l" defTabSz="914400" rtl="0" eaLnBrk="1" fontAlgn="auto" latinLnBrk="0" hangingPunct="1">
              <a:lnSpc>
                <a:spcPct val="150000"/>
              </a:lnSpc>
              <a:spcBef>
                <a:spcPts val="2950"/>
              </a:spcBef>
              <a:spcAft>
                <a:spcPts val="0"/>
              </a:spcAft>
              <a:buClrTx/>
              <a:buSzTx/>
              <a:buFontTx/>
              <a:buNone/>
            </a:pPr>
            <a:r>
              <a:rPr kumimoji="0" lang="zh-CN" altLang="en-US" b="0" i="0" u="none" strike="noStrike" kern="0" cap="none" spc="0" normalizeH="0" baseline="0" noProof="0" dirty="0">
                <a:ln>
                  <a:noFill/>
                </a:ln>
                <a:solidFill>
                  <a:srgbClr val="000000"/>
                </a:solidFill>
                <a:effectLst/>
                <a:uLnTx/>
                <a:uFillTx/>
                <a:latin typeface="华文楷体" panose="02010600040101010101" charset="-122"/>
                <a:ea typeface="华文楷体" panose="02010600040101010101" charset="-122"/>
                <a:cs typeface="微软雅黑" panose="020B0503020204020204" charset="-122"/>
                <a:sym typeface="Arial" panose="020B0604020202020204" pitchFamily="34" charset="0"/>
              </a:rPr>
              <a:t>美体现在具体、可感知的形象中。无论是自然美、社会美还是艺术美，都是由声、光、色、线、形等要素所构成的感性形象表现出来的。因此，美具有形象性。例如，各类山水景观的美就是由青山、绿水等自然元素所构成的感性形象呈现出来的。</a:t>
            </a:r>
            <a:endParaRPr kumimoji="0" lang="zh-CN" altLang="en-US" b="0" i="0" u="none" strike="noStrike" kern="0" cap="none" spc="0" normalizeH="0" baseline="0" noProof="0" dirty="0">
              <a:ln>
                <a:noFill/>
              </a:ln>
              <a:solidFill>
                <a:srgbClr val="000000"/>
              </a:solidFill>
              <a:effectLst/>
              <a:uLnTx/>
              <a:uFillTx/>
              <a:latin typeface="华文楷体" panose="02010600040101010101" charset="-122"/>
              <a:ea typeface="华文楷体" panose="02010600040101010101" charset="-122"/>
              <a:cs typeface="微软雅黑" panose="020B0503020204020204" charset="-122"/>
              <a:sym typeface="Arial" panose="020B0604020202020204" pitchFamily="34" charset="0"/>
            </a:endParaRPr>
          </a:p>
        </p:txBody>
      </p:sp>
      <p:pic>
        <p:nvPicPr>
          <p:cNvPr id="3" name="图片 2" descr="oli-dale-xjSkI_seiZY-unsplash"/>
          <p:cNvPicPr>
            <a:picLocks noChangeAspect="1"/>
          </p:cNvPicPr>
          <p:nvPr/>
        </p:nvPicPr>
        <p:blipFill>
          <a:blip r:embed="rId3"/>
          <a:srcRect t="25006" b="25006"/>
          <a:stretch>
            <a:fillRect/>
          </a:stretch>
        </p:blipFill>
        <p:spPr>
          <a:xfrm>
            <a:off x="1268730" y="2225040"/>
            <a:ext cx="4902200" cy="3268980"/>
          </a:xfrm>
          <a:prstGeom prst="rect">
            <a:avLst/>
          </a:prstGeom>
        </p:spPr>
      </p:pic>
    </p:spTree>
    <p:custDataLst>
      <p:tags r:id="rId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6" name="图片 5"/>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7" name="文本框 26"/>
          <p:cNvSpPr txBox="1"/>
          <p:nvPr/>
        </p:nvSpPr>
        <p:spPr>
          <a:xfrm>
            <a:off x="1342708" y="621665"/>
            <a:ext cx="3387725" cy="645160"/>
          </a:xfrm>
          <a:prstGeom prst="rect">
            <a:avLst/>
          </a:prstGeom>
          <a:noFill/>
        </p:spPr>
        <p:txBody>
          <a:bodyPr wrap="none" rtlCol="0">
            <a:spAutoFit/>
          </a:bodyPr>
          <a:p>
            <a:pPr marL="0" marR="0" lvl="0" indent="0" algn="ctr" defTabSz="914400" rtl="0" eaLnBrk="1" fontAlgn="auto" latinLnBrk="0" hangingPunct="1">
              <a:lnSpc>
                <a:spcPct val="100000"/>
              </a:lnSpc>
              <a:spcBef>
                <a:spcPts val="0"/>
              </a:spcBef>
              <a:spcAft>
                <a:spcPts val="0"/>
              </a:spcAft>
              <a:buClrTx/>
              <a:buSzTx/>
              <a:buFontTx/>
              <a:buNone/>
            </a:pPr>
            <a:r>
              <a:rPr kumimoji="0" lang="zh-CN" altLang="en-US" sz="3600" b="1" i="0" u="none" strike="noStrike" kern="0" cap="none" spc="0" normalizeH="0" baseline="0" noProof="0" dirty="0">
                <a:ln>
                  <a:noFill/>
                </a:ln>
                <a:solidFill>
                  <a:schemeClr val="accent1">
                    <a:lumMod val="75000"/>
                  </a:schemeClr>
                </a:solidFill>
                <a:effectLst/>
                <a:uLnTx/>
                <a:uFillTx/>
                <a:latin typeface="汉仪君黑-35W" panose="00020600040101010101" charset="-122"/>
                <a:ea typeface="汉仪君黑-35W" panose="00020600040101010101" charset="-122"/>
                <a:cs typeface="+mn-ea"/>
                <a:sym typeface="+mn-lt"/>
              </a:rPr>
              <a:t>三、美的感染性</a:t>
            </a:r>
            <a:endParaRPr kumimoji="0" lang="zh-CN" altLang="en-US" sz="3600" b="1" i="0" u="none" strike="noStrike" kern="0" cap="none" spc="0" normalizeH="0" baseline="0" noProof="0" dirty="0">
              <a:ln>
                <a:noFill/>
              </a:ln>
              <a:solidFill>
                <a:schemeClr val="accent1">
                  <a:lumMod val="75000"/>
                </a:schemeClr>
              </a:solidFill>
              <a:effectLst/>
              <a:uLnTx/>
              <a:uFillTx/>
              <a:latin typeface="汉仪君黑-35W" panose="00020600040101010101" charset="-122"/>
              <a:ea typeface="汉仪君黑-35W" panose="00020600040101010101" charset="-122"/>
              <a:cs typeface="+mn-ea"/>
              <a:sym typeface="+mn-lt"/>
            </a:endParaRPr>
          </a:p>
        </p:txBody>
      </p:sp>
      <p:sp>
        <p:nvSpPr>
          <p:cNvPr id="23" name="文本框2"/>
          <p:cNvSpPr/>
          <p:nvPr/>
        </p:nvSpPr>
        <p:spPr>
          <a:xfrm>
            <a:off x="6576695" y="2078990"/>
            <a:ext cx="4975225" cy="3415030"/>
          </a:xfrm>
          <a:prstGeom prst="rect">
            <a:avLst/>
          </a:prstGeom>
        </p:spPr>
        <p:txBody>
          <a:bodyPr wrap="square">
            <a:spAutoFit/>
          </a:bodyPr>
          <a:p>
            <a:pPr marL="0" marR="0" lvl="0" indent="0" algn="l" defTabSz="914400" rtl="0" eaLnBrk="1" fontAlgn="auto" latinLnBrk="0" hangingPunct="1">
              <a:lnSpc>
                <a:spcPct val="150000"/>
              </a:lnSpc>
              <a:spcBef>
                <a:spcPts val="2950"/>
              </a:spcBef>
              <a:spcAft>
                <a:spcPts val="0"/>
              </a:spcAft>
              <a:buClrTx/>
              <a:buSzTx/>
              <a:buFontTx/>
              <a:buNone/>
            </a:pPr>
            <a:r>
              <a:rPr kumimoji="0" lang="zh-CN" altLang="en-US" b="0" i="0" u="none" strike="noStrike" kern="0" cap="none" spc="0" normalizeH="0" baseline="0" noProof="0" dirty="0">
                <a:ln>
                  <a:noFill/>
                </a:ln>
                <a:solidFill>
                  <a:srgbClr val="000000"/>
                </a:solidFill>
                <a:effectLst/>
                <a:uLnTx/>
                <a:uFillTx/>
                <a:latin typeface="华文楷体" panose="02010600040101010101" charset="-122"/>
                <a:ea typeface="华文楷体" panose="02010600040101010101" charset="-122"/>
                <a:cs typeface="微软雅黑" panose="020B0503020204020204" charset="-122"/>
                <a:sym typeface="Arial" panose="020B0604020202020204" pitchFamily="34" charset="0"/>
              </a:rPr>
              <a:t>美的感染性是指美能够以情感人，并使人感到愉悦，或得到精神上的升华。形美以感目，音美以感耳，意美以感心。无论是登上泰山观赏壮丽奇观，还是倾听古琴曲《高山流水》，都会使人陶醉。这是因为无论是自然形象还是艺术形象，它们的美都具有巨大的感染力。美的事物无处不在，人们随时随地都会受到美的影响，从而唤起热情，坚定理想信念。</a:t>
            </a:r>
            <a:endParaRPr kumimoji="0" lang="zh-CN" altLang="en-US" b="0" i="0" u="none" strike="noStrike" kern="0" cap="none" spc="0" normalizeH="0" baseline="0" noProof="0" dirty="0">
              <a:ln>
                <a:noFill/>
              </a:ln>
              <a:solidFill>
                <a:srgbClr val="000000"/>
              </a:solidFill>
              <a:effectLst/>
              <a:uLnTx/>
              <a:uFillTx/>
              <a:latin typeface="华文楷体" panose="02010600040101010101" charset="-122"/>
              <a:ea typeface="华文楷体" panose="02010600040101010101" charset="-122"/>
              <a:cs typeface="微软雅黑" panose="020B0503020204020204" charset="-122"/>
              <a:sym typeface="Arial" panose="020B0604020202020204" pitchFamily="34" charset="0"/>
            </a:endParaRPr>
          </a:p>
        </p:txBody>
      </p:sp>
      <p:pic>
        <p:nvPicPr>
          <p:cNvPr id="3" name="图片 2" descr="oli-dale-xjSkI_seiZY-unsplash"/>
          <p:cNvPicPr>
            <a:picLocks noChangeAspect="1"/>
          </p:cNvPicPr>
          <p:nvPr/>
        </p:nvPicPr>
        <p:blipFill>
          <a:blip r:embed="rId3"/>
          <a:srcRect t="32416" b="32416"/>
          <a:stretch>
            <a:fillRect/>
          </a:stretch>
        </p:blipFill>
        <p:spPr>
          <a:xfrm>
            <a:off x="1268730" y="2225040"/>
            <a:ext cx="4902200" cy="3268980"/>
          </a:xfrm>
          <a:prstGeom prst="rect">
            <a:avLst/>
          </a:prstGeom>
        </p:spPr>
      </p:pic>
    </p:spTree>
    <p:custDataLst>
      <p:tags r:id="rId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842602" y="64008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君黑-35W" panose="00020600040101010101" charset="-122"/>
                <a:cs typeface="+mj-cs"/>
              </a:defRPr>
            </a:lvl1pPr>
          </a:lstStyle>
          <a:p>
            <a:r>
              <a:rPr lang="zh-CN" altLang="en-US" sz="3600">
                <a:solidFill>
                  <a:schemeClr val="accent1">
                    <a:lumMod val="75000"/>
                  </a:schemeClr>
                </a:solidFill>
              </a:rPr>
              <a:t>四、美的认同性</a:t>
            </a:r>
            <a:endParaRPr lang="zh-CN" altLang="en-US" sz="3600">
              <a:solidFill>
                <a:schemeClr val="accent1">
                  <a:lumMod val="75000"/>
                </a:schemeClr>
              </a:solidFill>
            </a:endParaRPr>
          </a:p>
        </p:txBody>
      </p:sp>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不同文化背景下的人们对美的评价标准存在差异，但美具有普遍的社会文化认同性。</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不同文化的审美标准</a:t>
            </a:r>
            <a:endParaRPr lang="zh-CN" altLang="en-US" sz="2400" b="1">
              <a:solidFill>
                <a:schemeClr val="accent1"/>
              </a:solidFill>
              <a:latin typeface="+mn-ea"/>
              <a:cs typeface="+mn-ea"/>
            </a:endParaRPr>
          </a:p>
        </p:txBody>
      </p:sp>
      <p:sp>
        <p:nvSpPr>
          <p:cNvPr id="9" name="矩形 8"/>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品德高尚、助人为乐的行为受到赞美，而自私冷漠或伤害他人的行为则遭到厌恶。</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3"/>
                </a:solidFill>
                <a:latin typeface="+mn-ea"/>
                <a:cs typeface="+mn-ea"/>
              </a:rPr>
              <a:t>品德与美的社会认同</a:t>
            </a:r>
            <a:endParaRPr lang="zh-CN" altLang="en-US" sz="2400" b="1">
              <a:solidFill>
                <a:schemeClr val="accent3"/>
              </a:solidFill>
              <a:latin typeface="+mn-ea"/>
              <a:cs typeface="+mn-ea"/>
            </a:endParaRPr>
          </a:p>
        </p:txBody>
      </p:sp>
      <p:sp>
        <p:nvSpPr>
          <p:cNvPr id="11" name="矩形 10"/>
          <p:cNvSpPr/>
          <p:nvPr>
            <p:custDataLst>
              <p:tags r:id="rId6"/>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中国园林艺术中，人们追求自然美与人工美的高度统一，山水与建筑融为一体。</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072" y="2782212"/>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自然美与人工美的统一</a:t>
            </a:r>
            <a:endParaRPr lang="zh-CN" altLang="en-US" sz="2400" b="1">
              <a:solidFill>
                <a:schemeClr val="accent2"/>
              </a:solidFill>
              <a:latin typeface="+mn-ea"/>
              <a:cs typeface="+mn-ea"/>
            </a:endParaRPr>
          </a:p>
        </p:txBody>
      </p:sp>
      <p:pic>
        <p:nvPicPr>
          <p:cNvPr id="25" name="图片 24" descr="穿着西装笔挺的女子站在街道上&#10;&#10;描述已自动生成"/>
          <p:cNvPicPr>
            <a:picLocks noChangeAspect="1"/>
          </p:cNvPicPr>
          <p:nvPr>
            <p:custDataLst>
              <p:tags r:id="rId8"/>
            </p:custDataLst>
          </p:nvPr>
        </p:nvPicPr>
        <p:blipFill rotWithShape="1">
          <a:blip r:embed="rId9" cstate="print">
            <a:extLst>
              <a:ext uri="{28A0092B-C50C-407E-A947-70E740481C1C}">
                <a14:useLocalDpi xmlns:a14="http://schemas.microsoft.com/office/drawing/2010/main" val="0"/>
              </a:ext>
            </a:extLst>
          </a:blip>
          <a:srcRect l="3799" t="3019" r="20475" b="46512"/>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15bd0fbe-881c-11f0-934b-1aa1a8361f8f.jpg@base@tag=imgScale&amp;m=1&amp;w=450&amp;h=450&amp;q=9515bd0fbe-881c-11f0-934b-1aa1a8361f8f"/>
          <p:cNvPicPr>
            <a:picLocks noChangeAspect="1"/>
          </p:cNvPicPr>
          <p:nvPr>
            <p:custDataLst>
              <p:tags r:id="rId10"/>
            </p:custDataLst>
          </p:nvPr>
        </p:nvPicPr>
        <p:blipFill rotWithShape="1">
          <a:blip r:embed="rId11"/>
          <a:srcRect l="12500" r="12500"/>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15bd108b-881c-11f0-934b-1aa1a8361f8f.jpg@base@tag=imgScale&amp;m=1&amp;w=450&amp;h=450&amp;q=9515bd108b-881c-11f0-934b-1aa1a8361f8f"/>
          <p:cNvPicPr>
            <a:picLocks noChangeAspect="1"/>
          </p:cNvPicPr>
          <p:nvPr>
            <p:custDataLst>
              <p:tags r:id="rId12"/>
            </p:custDataLst>
          </p:nvPr>
        </p:nvPicPr>
        <p:blipFill>
          <a:blip r:embed="rId13"/>
          <a:srcRect l="16165" r="16165"/>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6*i*1"/>
  <p:tag name="KSO_WM_BEAUTIFY_FLAG" val="#wm#"/>
  <p:tag name="KSO_WM_TAG_VERSION" val="1.0"/>
  <p:tag name="KSO_WM_CHIP_GROUPID" val="61a9bbcdf40d6225060c7b88"/>
  <p:tag name="KSO_WM_CHIP_XID" val="61c0414f7d221a2e4b627aa8"/>
  <p:tag name="KSO_WM_UNIT_DEC_AREA_ID" val="dee87121aab54c86bd8397098901a64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8c4cb0ff3452e9b07da9e66d7552d"/>
</p:tagLst>
</file>

<file path=ppt/tags/tag10.xml><?xml version="1.0" encoding="utf-8"?>
<p:tagLst xmlns:p="http://schemas.openxmlformats.org/presentationml/2006/main">
  <p:tag name="KSO_WM_UNIT_BLOCK" val="0"/>
  <p:tag name="KSO_WM_UNIT_DEC_AREA_ID" val="dcf269dfe4b5477fb5a93a26d9ad0147"/>
  <p:tag name="KSO_WM_UNIT_SUBTYPE" val="a"/>
  <p:tag name="KSO_WM_UNIT_PRESET_TEXT" val="演讲人姓名"/>
  <p:tag name="KSO_WM_UNIT_NOCLEAR" val="0"/>
  <p:tag name="KSO_WM_UNIT_VALUE" val="3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10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0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108.92999999999998,&quot;top&quot;:99.44999999999997,&quot;width&quot;:806.6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130/41819da2d049b363233fa3d2b956d20e.jpg@base@tag=imgScale&amp;m=1&amp;w=690&amp;h=370&amp;q=95&quot;}*gallery__ai_v2.1.5_ONLINE*36fa55653dac2b30d55580842f395257-slide-0"/>
  <p:tag name="KSO_WM_UNIT_LINE_FILL_TYPE" val="2"/>
  <p:tag name="KSO_WM_UNIT_USESOURCEFORMAT_APPLY" val="1"/>
</p:tagLst>
</file>

<file path=ppt/tags/tag10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108.92999999999998,&quot;top&quot;:99.44999999999997,&quot;width&quot;:806.6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129/8d1dd15612402db82255dad1df851d7f.jpg@base@tag=imgScale&amp;m=1&amp;w=690&amp;h=370&amp;q=95&quot;}*gallery__ai_v2.1.5_ONLINE*36fa55653dac2b30d55580842f395257-slide-0"/>
  <p:tag name="KSO_WM_UNIT_LINE_FILL_TYPE" val="2"/>
  <p:tag name="KSO_WM_UNIT_USESOURCEFORMAT_APPLY" val="1"/>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108.92999999999998,&quot;top&quot;:99.44999999999997,&quot;width&quot;:806.6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50102/693ac7e81df39d6140e184cfaafad3b0.jpg@base@tag=imgScale&amp;m=1&amp;w=690&amp;h=370&amp;q=95&quot;}*gallery__ai_v2.1.5_ONLINE*36fa55653dac2b30d55580842f395257-slide-0"/>
  <p:tag name="KSO_WM_UNIT_LINE_FILL_TYPE" val="2"/>
  <p:tag name="KSO_WM_UNIT_USESOURCEFORMAT_APPLY" val="1"/>
</p:tagLst>
</file>

<file path=ppt/tags/tag10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8.92999999999998,&quot;top&quot;:99.44999999999997,&quot;width&quot;:806.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8.92999999999998,&quot;top&quot;:99.44999999999997,&quot;width&quot;:806.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8.92999999999998,&quot;top&quot;:99.44999999999997,&quot;width&quot;:806.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8.92999999999998,&quot;top&quot;:99.44999999999997,&quot;width&quot;:806.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8.92999999999998,&quot;top&quot;:99.44999999999997,&quot;width&quot;:806.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8.92999999999998,&quot;top&quot;:99.44999999999997,&quot;width&quot;:806.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09.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011.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MH_PIC_SOURCE_TYPE" val="generate_slide_ai*{&quot;ai_type&quot;:&quot;generate_single_page&quot;,&quot;id&quot;:&quot;http://wps-docer-property.ks3-cn-beijing-internal.ksyuncs.com/picture/4622025453/ddadffcacd43ac519532238567d92bfd.png%40base%40tag%3DimgScale%26m%3D1%26w%3D1428%26h%3D1904%26q%3D95?Expires=1756832319&amp;AWSAccessKeyId=AKLTsJGQRfhZT6rHyuTiDsF7Q&amp;Signature=nWmM5z6ZDD5hh1OrWBwwL7CrAaw%3D&quot;}*gallery__ai_v2.1.5_ONLINE*840356d6a40d1f5c9f86a92f4fe7fa57-slide-0"/>
  <p:tag name="KSO_WM_UNIT_FILL_FORE_SCHEMECOLOR_INDEX" val="5"/>
  <p:tag name="KSO_WM_UNIT_FILL_TYPE" val="1"/>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1015.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2*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276.74407958984375,&quot;left&quot;:418.95,&quot;top&quot;:152.05000744917268,&quot;width&quot;:528.4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40492659_2*l_h_i*1_2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276.74407958984375,&quot;left&quot;:418.95,&quot;top&quot;:152.05000744917268,&quot;width&quot;:528.4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40492659_2*l_h_i*1_3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276.74407958984375,&quot;left&quot;:418.95,&quot;top&quot;:152.05000744917268,&quot;width&quot;:528.4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019.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40492659_2*l_h_f*1_1_1"/>
  <p:tag name="KSO_WM_TEMPLATE_CATEGORY" val="diagram"/>
  <p:tag name="KSO_WM_TEMPLATE_INDEX" val="40492659"/>
  <p:tag name="KSO_WM_UNIT_LAYERLEVEL" val="1_1_1"/>
  <p:tag name="KSO_WM_TAG_VERSION" val="3.0"/>
  <p:tag name="KSO_WM_BEAUTIFY_FLAG" val="#wm#"/>
  <p:tag name="KSO_WM_UNIT_VALUE" val="7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52.05000744917268,&quot;width&quot;:52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020.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40492659_2*l_h_a*1_1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52.05000744917268,&quot;width&quot;:52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21.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40492659_2*l_h_f*1_2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52.05000744917268,&quot;width&quot;:52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22.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40492659_2*l_h_a*1_2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52.05000744917268,&quot;width&quot;:52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23.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40492659_2*l_h_f*1_3_1"/>
  <p:tag name="KSO_WM_TEMPLATE_CATEGORY" val="diagram"/>
  <p:tag name="KSO_WM_TEMPLATE_INDEX" val="40492659"/>
  <p:tag name="KSO_WM_UNIT_LAYERLEVEL" val="1_1_1"/>
  <p:tag name="KSO_WM_TAG_VERSION" val="3.0"/>
  <p:tag name="KSO_WM_BEAUTIFY_FLAG" val="#wm#"/>
  <p:tag name="KSO_WM_UNIT_VALUE" val="7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52.05000744917268,&quot;width&quot;:52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24.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40492659_2*l_h_a*1_3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52.05000744917268,&quot;width&quot;:52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25.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10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0.38535433070865,&quot;top&quot;:87.6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0.38535433070865,&quot;top&quot;:87.6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029.xml><?xml version="1.0" encoding="utf-8"?>
<p:tagLst xmlns:p="http://schemas.openxmlformats.org/presentationml/2006/main">
  <p:tag name="KSO_WM_DIAGRAM_VIRTUALLY_FRAME" val="{&quot;height&quot;:387.88141883502374,&quot;left&quot;:80.38535433070865,&quot;top&quot;:87.69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41022/7f96ce9cf2cc6765b7efcf33f4b0ec29.jpg@base@tag=imgScale&amp;m=1&amp;w=485&amp;h=753&amp;q=95&quot;}*gallery__ai_3.0.1_online*78cc3fc02b0b556b52c290ed0fab4bdc-slide-0"/>
  <p:tag name="KSO_WM_UNIT_LINE_FILL_TYPE" val="2"/>
  <p:tag name="KSO_WM_UNIT_USESOURCEFORMAT_APPLY" val="1"/>
</p:tagLst>
</file>

<file path=ppt/tags/tag10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0d779af225c425da25e04f45d4f2f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0c971910a4d4773ae556be33106e45b"/>
  <p:tag name="KSO_WM_SLIDE_BACKGROUND_TYPE" val="bottomTop"/>
</p:tagLst>
</file>

<file path=ppt/tags/tag1030.xml><?xml version="1.0" encoding="utf-8"?>
<p:tagLst xmlns:p="http://schemas.openxmlformats.org/presentationml/2006/main">
  <p:tag name="KSO_WM_DIAGRAM_VIRTUALLY_FRAME" val="{&quot;height&quot;:387.88141883502374,&quot;left&quot;:80.38535433070865,&quot;top&quot;:87.69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031.xml><?xml version="1.0" encoding="utf-8"?>
<p:tagLst xmlns:p="http://schemas.openxmlformats.org/presentationml/2006/main">
  <p:tag name="KSO_WM_DIAGRAM_VIRTUALLY_FRAME" val="{&quot;height&quot;:387.88141883502374,&quot;left&quot;:80.38535433070865,&quot;top&quot;:87.69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31213/a44ee80245655a34017f3d74585b07a6.jpg@base@tag=imgScale&amp;m=1&amp;w=485&amp;h=753&amp;q=95&quot;}*gallery__ai_3.0.1_online*78cc3fc02b0b556b52c290ed0fab4bdc-slide-0"/>
  <p:tag name="KSO_WM_UNIT_LINE_FILL_TYPE" val="2"/>
  <p:tag name="KSO_WM_UNIT_USESOURCEFORMAT_APPLY" val="1"/>
</p:tagLst>
</file>

<file path=ppt/tags/tag1032.xml><?xml version="1.0" encoding="utf-8"?>
<p:tagLst xmlns:p="http://schemas.openxmlformats.org/presentationml/2006/main">
  <p:tag name="KSO_WM_DIAGRAM_VIRTUALLY_FRAME" val="{&quot;height&quot;:387.88141883502374,&quot;left&quot;:80.38535433070865,&quot;top&quot;:87.69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0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0.38535433070865,&quot;top&quot;:87.6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0.38535433070865,&quot;top&quot;:87.6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035.xml><?xml version="1.0" encoding="utf-8"?>
<p:tagLst xmlns:p="http://schemas.openxmlformats.org/presentationml/2006/main">
  <p:tag name="KSO_WM_DIAGRAM_VIRTUALLY_FRAME" val="{&quot;height&quot;:387.88141883502374,&quot;left&quot;:80.38535433070865,&quot;top&quot;:87.69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31010/66404cf0721826fa4dd4accc5e39664a.jpg@base@tag=imgScale&amp;m=1&amp;w=485&amp;h=753&amp;q=95&quot;}*gallery__ai_3.0.1_online*78cc3fc02b0b556b52c290ed0fab4bdc-slide-0"/>
  <p:tag name="KSO_WM_UNIT_LINE_FILL_TYPE" val="2"/>
  <p:tag name="KSO_WM_UNIT_USESOURCEFORMAT_APPLY" val="1"/>
</p:tagLst>
</file>

<file path=ppt/tags/tag1036.xml><?xml version="1.0" encoding="utf-8"?>
<p:tagLst xmlns:p="http://schemas.openxmlformats.org/presentationml/2006/main">
  <p:tag name="KSO_WM_DIAGRAM_VIRTUALLY_FRAME" val="{&quot;height&quot;:387.88141883502374,&quot;left&quot;:80.38535433070865,&quot;top&quot;:87.69653392088176,&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0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0.38535433070865,&quot;top&quot;:87.6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0.38535433070865,&quot;top&quot;:87.6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03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0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286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0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041.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USESOURCEFORMAT_APPLY" val="1"/>
</p:tagLst>
</file>

<file path=ppt/tags/tag10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2*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10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2*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2*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4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2*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0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2*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10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2*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10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2*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0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2*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5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2*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0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2*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2*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2*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055.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0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7.2706344458482,&quot;left&quot;:54.8,&quot;top&quot;:113.2,&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10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7.2706344458482,&quot;left&quot;:54.8,&quot;top&quot;:113.2,&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0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7.2706344458482,&quot;left&quot;:54.8,&quot;top&quot;:113.2,&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0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0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77.2706344458482,&quot;left&quot;:54.8,&quot;top&quot;:113.2,&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40925/321d9dae1309ea5c611e828d163c21ac.jpg@base@tag=imgScale&amp;m=1&amp;w=799&amp;h=422&amp;q=95&quot;}*gallery__ai_v2.1.5_ONLINE*c0320d7da810d1c78316d69500247387-slide-0"/>
  <p:tag name="KSO_WM_UNIT_LINE_FILL_TYPE" val="2"/>
  <p:tag name="KSO_WM_UNIT_USESOURCEFORMAT_APPLY" val="1"/>
</p:tagLst>
</file>

<file path=ppt/tags/tag10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7.2706344458482,&quot;left&quot;:54.8,&quot;top&quot;:113.2,&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Lst>
</file>

<file path=ppt/tags/tag10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7.2706344458482,&quot;left&quot;:54.8,&quot;top&quot;:113.2,&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0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7.2706344458482,&quot;left&quot;:54.8,&quot;top&quot;:113.2,&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0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77.2706344458482,&quot;left&quot;:54.8,&quot;top&quot;:113.2,&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20426/79825d83e5ff8c3142881aec0572a451.jpg@base@tag=imgScale&amp;m=1&amp;w=799&amp;h=422&amp;q=95&quot;}*gallery__ai_v2.1.5_ONLINE*c0320d7da810d1c78316d69500247387-slide-0"/>
  <p:tag name="KSO_WM_UNIT_LINE_FILL_TYPE" val="2"/>
  <p:tag name="KSO_WM_UNIT_USESOURCEFORMAT_APPLY" val="1"/>
</p:tagLst>
</file>

<file path=ppt/tags/tag10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7.2706344458482,&quot;left&quot;:54.8,&quot;top&quot;:113.2,&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10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7.2706344458482,&quot;left&quot;:54.8,&quot;top&quot;:113.2,&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0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7.2706344458482,&quot;left&quot;:54.8,&quot;top&quot;:113.2,&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0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77.2706344458482,&quot;left&quot;:54.8,&quot;top&quot;:113.2,&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41202/7049a50848982cfd29567a022e15516f.jpg@base@tag=imgScale&amp;m=1&amp;w=799&amp;h=422&amp;q=95&quot;}*gallery__ai_v2.1.5_ONLINE*c0320d7da810d1c78316d69500247387-slide-0"/>
  <p:tag name="KSO_WM_UNIT_LINE_FILL_TYPE" val="2"/>
  <p:tag name="KSO_WM_UNIT_USESOURCEFORMAT_APPLY" val="1"/>
</p:tagLst>
</file>

<file path=ppt/tags/tag106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77.2706344458482,&quot;left&quot;:54.8,&quot;top&quot;:113.2,&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0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0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77.2706344458482,&quot;left&quot;:54.8,&quot;top&quot;:113.2,&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0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77.2706344458482,&quot;left&quot;:54.8,&quot;top&quot;:113.2,&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072.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7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1238_7*a*1"/>
  <p:tag name="KSO_WM_TEMPLATE_CATEGORY" val="custom"/>
  <p:tag name="KSO_WM_TEMPLATE_INDEX" val="20221238"/>
  <p:tag name="KSO_WM_UNIT_LAYERLEVEL" val="1"/>
  <p:tag name="KSO_WM_TAG_VERSION" val="1.0"/>
  <p:tag name="KSO_WM_BEAUTIFY_FLAG" val="#wm#"/>
  <p:tag name="KSO_WM_UNIT_DEFAULT_FONT" val="60;66;2"/>
  <p:tag name="KSO_WM_UNIT_BLOCK" val="0"/>
  <p:tag name="KSO_WM_UNIT_DEC_AREA_ID" val="fdc3af15e0f945fc94d61fa62a0b5ef1"/>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25"/>
  <p:tag name="KSO_WM_UNIT_TEXT_FILL_FORE_SCHEMECOLOR_INDEX" val="13"/>
  <p:tag name="KSO_WM_UNIT_TEXT_FILL_TYPE" val="1"/>
</p:tagLst>
</file>

<file path=ppt/tags/tag1074.xml><?xml version="1.0" encoding="utf-8"?>
<p:tagLst xmlns:p="http://schemas.openxmlformats.org/presentationml/2006/main">
  <p:tag name="KSO_WM_BEAUTIFY_FLAG" val="#wm#"/>
  <p:tag name="KSO_WM_TEMPLATE_CATEGORY" val="custom"/>
  <p:tag name="KSO_WM_TEMPLATE_INDEX" val="20221238"/>
  <p:tag name="KSO_WM_SLIDE_ID" val="custom20221238_7"/>
  <p:tag name="KSO_WM_TEMPLATE_SUBCATEGORY" val="21"/>
  <p:tag name="KSO_WM_TEMPLATE_MASTER_TYPE" val="1"/>
  <p:tag name="KSO_WM_TEMPLATE_COLOR_TYPE" val="1"/>
  <p:tag name="KSO_WM_SLIDE_ITEM_CNT" val="0"/>
  <p:tag name="KSO_WM_SLIDE_INDEX" val="7"/>
  <p:tag name="KSO_WM_TAG_VERSION" val="1.0"/>
  <p:tag name="KSO_WM_CHIP_INFOS" val="{&quot;type&quot;:0,&quot;layout_type&quot;:&quot;1_NF_C_2&quot;,&quot;layout_feature&quot;:1,&quot;aspect_ratio&quot;:&quot;16:9&quot;,&quot;same_font_size&quot;:false,&quot;diagram&quot;:{&quot;type&quot;:[],&quot;direction&quot;:0,&quot;isSupportDecBetweenItems&quot;:false},&quot;tags&quot;:{&quot;style&quot;:[&quot;全选&quot;,&quot;商务&quot;,&quot;简约&quot;,&quot;文艺清新&quot;,&quot;中国风&quot;,&quot;卡通&quot;,&quot;欧美风&quot;,&quot;黑板风&quot;,&quot;渐变风&quot;,&quot;党政风&quot;]},&quot;slide_type&quot;:[&quot;sectionTitle&quot;],&quot;useType&quot;:[&quot;ppt&quot;]}"/>
  <p:tag name="KSO_WM_CHIP_FILLPROP" val="[[{&quot;text_align&quot;:&quot;lm&quot;,&quot;text_direction&quot;:&quot;horizontal&quot;,&quot;support_big_font&quot;:false,&quot;picture_toward&quot;:0,&quot;picture_dockside&quot;:[],&quot;fill_id&quot;:&quot;6a207adb2ada4173be4a5d0b23402037&quot;,&quot;fill_align&quot;:&quot;lm&quot;,&quot;chip_types&quot;:[&quot;header&quot;,&quot;wordpuzzle&quot;]}],[{&quot;text_align&quot;:&quot;cm&quot;,&quot;text_direction&quot;:&quot;horizontal&quot;,&quot;support_big_font&quot;:false,&quot;picture_toward&quot;:0,&quot;picture_dockside&quot;:[],&quot;fill_id&quot;:&quot;6a207adb2ada4173be4a5d0b23402037&quot;,&quot;fill_align&quot;:&quot;cm&quot;,&quot;chip_types&quot;:[&quot;header&quot;,&quot;wordpuzzle&quot;]}]]"/>
  <p:tag name="KSO_WM_CHIP_DECFILLPROP" val="[]"/>
  <p:tag name="KSO_WM_SLIDE_LAYOUT" val="a_e_f"/>
  <p:tag name="KSO_WM_SLIDE_LAYOUT_CNT" val="1_1_1"/>
  <p:tag name="KSO_WM_CHIP_XID" val="613097d1c37455bdf62aa2d1"/>
  <p:tag name="KSO_WM_CHIP_GROUPID" val="613097d1c37455bdf62aa2d0"/>
  <p:tag name="KSO_WM_SLIDE_LAYOUT_INFO" val="{&quot;id&quot;:&quot;2021-12-23T10:24:43&quot;,&quot;margin&quot;:{&quot;bottom&quot;:4.869861602783203,&quot;left&quot;:5.981347560882568,&quot;right&quot;:5.981347560882568,&quot;top&quot;:4.869825839996338},&quot;type&quot;:0}"/>
  <p:tag name="KSO_WM_SLIDE_BK_DARK_LIGHT" val="2"/>
  <p:tag name="KSO_WM_SLIDE_BACKGROUND_TYPE" val="general"/>
  <p:tag name="KSO_WM_SLIDE_SUPPORT_FEATURE_TYPE" val="0"/>
  <p:tag name="KSO_WM_SLIDE_TYPE" val="sectionTitle"/>
  <p:tag name="KSO_WM_CHIP_COLORING" val="2"/>
  <p:tag name="KSO_WM_SLIDE_SUBTYPE" val="pureTxt"/>
  <p:tag name="KSO_WM_TEMPLATE_ASSEMBLE_XID" val="61c3dde8baf091513d997e4e"/>
  <p:tag name="KSO_WM_TEMPLATE_ASSEMBLE_GROUPID" val="61c3dde8baf091513d997e4e"/>
</p:tagLst>
</file>

<file path=ppt/tags/tag10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07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1*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52.75472440944882,&quot;top&quot;:127.24382114075294,&quot;width&quot;:852.91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0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1*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52.75472440944882,&quot;top&quot;:127.24382114075294,&quot;width&quot;:852.91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07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3_1*l_h_i*1_1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72.47649381987696,&quot;left&quot;:52.75472440944882,&quot;top&quot;:127.24382114075294,&quot;width&quot;:852.9189763779528}"/>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079.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3_1*l_h_d*1_1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72.47649381987696,&quot;left&quot;:52.75472440944882,&quot;top&quot;:127.24382114075294,&quot;width&quot;:852.9189763779528}"/>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40826/a065afa2256cfe7f615f9f0c137e060c.jpg@base@tag=imgScale&amp;m=1&amp;w=650&amp;h=537&amp;q=95&quot;}*gallery__ai_v2.1.5_ONLINE*6018a5a9c84b49f98d7b7a00be32a7b6-slide-0"/>
  <p:tag name="KSO_WM_UNIT_FILL_FORE_SCHEMECOLOR_INDEX" val="5"/>
  <p:tag name="KSO_WM_UNIT_FILL_TYPE" val="1"/>
  <p:tag name="KSO_WM_UNIT_LINE_FILL_TYPE" val="2"/>
  <p:tag name="KSO_WM_UNIT_USESOURCEFORMAT_APPLY" val="1"/>
</p:tagLst>
</file>

<file path=ppt/tags/tag10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08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1*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52.75472440944882,&quot;top&quot;:127.24382114075294,&quot;width&quot;:852.91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0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1*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52.75472440944882,&quot;top&quot;:127.24382114075294,&quot;width&quot;:852.91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0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3_1*l_h_i*1_2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72.47649381987696,&quot;left&quot;:52.75472440944882,&quot;top&quot;:127.24382114075294,&quot;width&quot;:852.9189763779528}"/>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083.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3_1*l_h_d*1_2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72.47649381987696,&quot;left&quot;:52.75472440944882,&quot;top&quot;:127.24382114075294,&quot;width&quot;:852.9189763779528}"/>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41203/edaa87301d1aa8af1c4c257bf12621d1.jpg@base@tag=imgScale&amp;m=1&amp;w=650&amp;h=537&amp;q=95&quot;}*gallery__ai_v2.1.5_ONLINE*6018a5a9c84b49f98d7b7a00be32a7b6-slide-0"/>
  <p:tag name="KSO_WM_UNIT_FILL_FORE_SCHEMECOLOR_INDEX" val="6"/>
  <p:tag name="KSO_WM_UNIT_FILL_TYPE" val="1"/>
  <p:tag name="KSO_WM_UNIT_LINE_FILL_TYPE" val="2"/>
  <p:tag name="KSO_WM_UNIT_USESOURCEFORMAT_APPLY" val="1"/>
</p:tagLst>
</file>

<file path=ppt/tags/tag10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1*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52.75472440944882,&quot;top&quot;:127.24382114075294,&quot;width&quot;:852.91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0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1*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52.75472440944882,&quot;top&quot;:127.24382114075294,&quot;width&quot;:852.91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0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3_1*l_h_i*1_3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72.47649381987696,&quot;left&quot;:52.75472440944882,&quot;top&quot;:127.24382114075294,&quot;width&quot;:852.9189763779528}"/>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087.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3_1*l_h_d*1_3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72.47649381987696,&quot;left&quot;:52.75472440944882,&quot;top&quot;:127.24382114075294,&quot;width&quot;:852.9189763779528}"/>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41208/9c7d9430a16e828c0b632aac1eaa0dca.jpg@base@tag=imgScale&amp;m=1&amp;w=650&amp;h=537&amp;q=95&quot;}*gallery__ai_v2.1.5_ONLINE*6018a5a9c84b49f98d7b7a00be32a7b6-slide-0"/>
  <p:tag name="KSO_WM_UNIT_FILL_FORE_SCHEMECOLOR_INDEX" val="7"/>
  <p:tag name="KSO_WM_UNIT_FILL_TYPE" val="1"/>
  <p:tag name="KSO_WM_UNIT_LINE_FILL_TYPE" val="2"/>
  <p:tag name="KSO_WM_UNIT_USESOURCEFORMAT_APPLY" val="1"/>
</p:tagLst>
</file>

<file path=ppt/tags/tag1088.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0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090.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KSO_WM_UNIT_FILL_FORE_SCHEMECOLOR_INDEX" val="5"/>
  <p:tag name="KSO_WM_UNIT_FILL_TYPE" val="1"/>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0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0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1094.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2*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276.74407958984375,&quot;left&quot;:405,&quot;top&quot;:136.4500074491727,&quot;width&quot;:536.5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0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40492659_2*l_h_i*1_2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276.74407958984375,&quot;left&quot;:405,&quot;top&quot;:136.4500074491727,&quot;width&quot;:536.5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0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40492659_2*l_h_i*1_3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276.74407958984375,&quot;left&quot;:405,&quot;top&quot;:136.4500074491727,&quot;width&quot;:536.5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098.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40492659_2*l_h_f*1_1_1"/>
  <p:tag name="KSO_WM_TEMPLATE_CATEGORY" val="diagram"/>
  <p:tag name="KSO_WM_TEMPLATE_INDEX" val="40492659"/>
  <p:tag name="KSO_WM_UNIT_LAYERLEVEL" val="1_1_1"/>
  <p:tag name="KSO_WM_TAG_VERSION" val="3.0"/>
  <p:tag name="KSO_WM_BEAUTIFY_FLAG" val="#wm#"/>
  <p:tag name="KSO_WM_UNIT_VALUE" val="7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5,&quot;top&quot;:136.4500074491727,&quot;width&quot;:53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99.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40492659_2*l_h_a*1_1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5,&quot;top&quot;:136.4500074491727,&quot;width&quot;:53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11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100.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40492659_2*l_h_f*1_2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5,&quot;top&quot;:136.4500074491727,&quot;width&quot;:53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01.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40492659_2*l_h_a*1_2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5,&quot;top&quot;:136.4500074491727,&quot;width&quot;:53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02.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40492659_2*l_h_f*1_3_1"/>
  <p:tag name="KSO_WM_TEMPLATE_CATEGORY" val="diagram"/>
  <p:tag name="KSO_WM_TEMPLATE_INDEX" val="40492659"/>
  <p:tag name="KSO_WM_UNIT_LAYERLEVEL" val="1_1_1"/>
  <p:tag name="KSO_WM_TAG_VERSION" val="3.0"/>
  <p:tag name="KSO_WM_BEAUTIFY_FLAG" val="#wm#"/>
  <p:tag name="KSO_WM_UNIT_VALUE" val="7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5,&quot;top&quot;:136.4500074491727,&quot;width&quot;:53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03.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40492659_2*l_h_a*1_3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5,&quot;top&quot;:136.4500074491727,&quot;width&quot;:53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04.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110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08_1*a*1"/>
  <p:tag name="KSO_WM_TEMPLATE_CATEGORY" val="custom"/>
  <p:tag name="KSO_WM_TEMPLATE_INDEX" val="20233208"/>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08_1*i*1"/>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08_1*i*2"/>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3208_1*i*3"/>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08_1*i*4"/>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77775295d1b4dca8c838e30e757a43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49c058ae784ecdaa9cf079ebefd939"/>
  <p:tag name="KSO_WM_SLIDE_BACKGROUND_TYPE" val="navigation"/>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3208_1*i*5"/>
  <p:tag name="KSO_WM_TEMPLATE_CATEGORY" val="custom"/>
  <p:tag name="KSO_WM_TEMPLATE_INDEX" val="20233208"/>
  <p:tag name="KSO_WM_UNIT_LAYERLEVEL" val="1"/>
  <p:tag name="KSO_WM_TAG_VERSION" val="3.0"/>
  <p:tag name="KSO_WM_BEAUTIFY_FLAG" val="#wm#"/>
  <p:tag name="KSO_WM_UNIT_USESOURCEFORMAT_APPLY" val="1"/>
</p:tagLst>
</file>

<file path=ppt/tags/tag11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08_1*i*6"/>
  <p:tag name="KSO_WM_TEMPLATE_CATEGORY" val="custom"/>
  <p:tag name="KSO_WM_TEMPLATE_INDEX" val="20233208"/>
  <p:tag name="KSO_WM_UNIT_LAYERLEVEL" val="1"/>
  <p:tag name="KSO_WM_TAG_VERSION" val="3.0"/>
  <p:tag name="KSO_WM_UNIT_USESOURCEFORMAT_APPLY" val="1"/>
</p:tagLst>
</file>

<file path=ppt/tags/tag111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custom20233208_1*i*7"/>
  <p:tag name="KSO_WM_TEMPLATE_CATEGORY" val="custom"/>
  <p:tag name="KSO_WM_TEMPLATE_INDEX" val="20233208"/>
  <p:tag name="KSO_WM_UNIT_LAYERLEVEL" val="1"/>
  <p:tag name="KSO_WM_TAG_VERSION" val="3.0"/>
  <p:tag name="KSO_WM_UNIT_USESOURCEFORMAT_APPLY" val="1"/>
</p:tagLst>
</file>

<file path=ppt/tags/tag11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custom20233208_1*i*8"/>
  <p:tag name="KSO_WM_TEMPLATE_CATEGORY" val="custom"/>
  <p:tag name="KSO_WM_TEMPLATE_INDEX" val="20233208"/>
  <p:tag name="KSO_WM_UNIT_LAYERLEVEL" val="1"/>
  <p:tag name="KSO_WM_TAG_VERSION" val="3.0"/>
  <p:tag name="KSO_WM_UNIT_USESOURCEFORMAT_APPLY" val="1"/>
</p:tagLst>
</file>

<file path=ppt/tags/tag11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7_2*l_h_f*1_1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单击此处输入你的正文，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384.92503937007876,&quot;left&quot;:436.3,&quot;top&quot;:104.37496062992125,&quot;width&quot;:45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7_2*l_h_a*1_1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384.92503937007876,&quot;left&quot;:436.3,&quot;top&quot;:104.37496062992125,&quot;width&quot;:45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7_2*l_h_f*1_2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输入你的正文，为了最终演示发布的良好效果，请尽量言简意赅的阐述观点。单击此处添加正文，文字是您思想的提炼，请言简意赅的阐述您的观点。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384.92503937007876,&quot;left&quot;:436.3,&quot;top&quot;:104.37496062992125,&quot;width&quot;:45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7_2*l_h_a*1_2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384.92503937007876,&quot;left&quot;:436.3,&quot;top&quot;:104.37496062992125,&quot;width&quot;:45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7_2*l_h_f*1_3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单击此处添加正文，文字是您思想的提炼，请言简意赅的阐述您的观点。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384.92503937007876,&quot;left&quot;:436.3,&quot;top&quot;:104.37496062992125,&quot;width&quot;:45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7_2*l_h_a*1_3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384.92503937007876,&quot;left&quot;:436.3,&quot;top&quot;:104.37496062992125,&quot;width&quot;:45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286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a"/>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120.xml><?xml version="1.0" encoding="utf-8"?>
<p:tagLst xmlns:p="http://schemas.openxmlformats.org/presentationml/2006/main">
  <p:tag name="KSO_WM_SLIDE_ID" val="custom20233208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208"/>
  <p:tag name="KSO_WM_SLIDE_TYPE" val="text"/>
  <p:tag name="KSO_WM_SLIDE_SUBTYPE" val="picTxt"/>
  <p:tag name="KSO_WM_SLIDE_SIZE" val="408.2*334.05"/>
  <p:tag name="KSO_WM_SLIDE_POSITION" val="484.95*15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122.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1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12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12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1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1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1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3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1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13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134.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13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13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2*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1.22661417322835,&quot;top&quot;:91.88119182376559,&quot;width&quot;:835.6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13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2*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1.22661417322835,&quot;top&quot;:91.88119182376559,&quot;width&quot;:835.6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1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2*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35"/>
  <p:tag name="KSO_WM_DIAGRAM_GROUP_CODE" val="l1-1"/>
  <p:tag name="KSO_WM_DIAGRAM_MAX_ITEMCNT" val="4"/>
  <p:tag name="KSO_WM_DIAGRAM_MIN_ITEMCNT" val="2"/>
  <p:tag name="KSO_WM_DIAGRAM_VIRTUALLY_FRAME" val="{&quot;height&quot;:373.33761635246873,&quot;left&quot;:61.22661417322835,&quot;top&quot;:91.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11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2*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1.22661417322835,&quot;top&quot;:91.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1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2*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40"/>
  <p:tag name="KSO_WM_DIAGRAM_GROUP_CODE" val="l1-1"/>
  <p:tag name="KSO_WM_DIAGRAM_MAX_ITEMCNT" val="4"/>
  <p:tag name="KSO_WM_DIAGRAM_MIN_ITEMCNT" val="2"/>
  <p:tag name="KSO_WM_DIAGRAM_VIRTUALLY_FRAME" val="{&quot;height&quot;:373.33761635246873,&quot;left&quot;:61.22661417322835,&quot;top&quot;:91.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11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2*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1.22661417322835,&quot;top&quot;:91.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1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2*l_h_f*1_1_1"/>
  <p:tag name="KSO_WM_TEMPLATE_CATEGORY" val="diagram"/>
  <p:tag name="KSO_WM_TEMPLATE_INDEX" val="20233203"/>
  <p:tag name="KSO_WM_UNIT_LAYERLEVEL" val="1_1_1"/>
  <p:tag name="KSO_WM_TAG_VERSION" val="3.0"/>
  <p:tag name="KSO_WM_UNIT_VALUE" val="14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1.22661417322835,&quot;top&quot;:91.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内容，文字是您思想的提炼，请言简意赅的阐述您的观点。单击添加正文，文字是您思想的提炼。单击此处添加正文，文字是您思想的提炼，请言简意赅的阐述您的观点。单击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11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2*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1.22661417322835,&quot;top&quot;:91.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14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2*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1.22661417322835,&quot;top&quot;:91.88119182376559,&quot;width&quot;:835.6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14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2*l_h_x*1_2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1.22661417322835,&quot;top&quot;:91.88119182376559,&quot;width&quot;:835.6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14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2*l_h_x*1_1_1"/>
  <p:tag name="KSO_WM_TEMPLATE_CATEGORY" val="diagram"/>
  <p:tag name="KSO_WM_TEMPLATE_INDEX" val="20233203"/>
  <p:tag name="KSO_WM_UNIT_LAYERLEVEL" val="1_1_1"/>
  <p:tag name="KSO_WM_TAG_VERSION" val="3.0"/>
  <p:tag name="KSO_WM_UNIT_VALUE" val="100*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1.22661417322835,&quot;top&quot;:91.88119182376559,&quot;width&quot;:835.6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14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2*l_h_x*1_3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1.22661417322835,&quot;top&quot;:91.88119182376559,&quot;width&quot;:835.6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148.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4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1238_7*a*1"/>
  <p:tag name="KSO_WM_TEMPLATE_CATEGORY" val="custom"/>
  <p:tag name="KSO_WM_TEMPLATE_INDEX" val="20221238"/>
  <p:tag name="KSO_WM_UNIT_LAYERLEVEL" val="1"/>
  <p:tag name="KSO_WM_TAG_VERSION" val="1.0"/>
  <p:tag name="KSO_WM_BEAUTIFY_FLAG" val="#wm#"/>
  <p:tag name="KSO_WM_UNIT_DEFAULT_FONT" val="60;66;2"/>
  <p:tag name="KSO_WM_UNIT_BLOCK" val="0"/>
  <p:tag name="KSO_WM_UNIT_DEC_AREA_ID" val="fdc3af15e0f945fc94d61fa62a0b5ef1"/>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25"/>
  <p:tag name="KSO_WM_UNIT_TEXT_FILL_FORE_SCHEMECOLOR_INDEX" val="13"/>
  <p:tag name="KSO_WM_UNIT_TEXT_FILL_TYPE" val="1"/>
</p:tagLst>
</file>

<file path=ppt/tags/tag11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50.xml><?xml version="1.0" encoding="utf-8"?>
<p:tagLst xmlns:p="http://schemas.openxmlformats.org/presentationml/2006/main">
  <p:tag name="KSO_WM_BEAUTIFY_FLAG" val="#wm#"/>
  <p:tag name="KSO_WM_TEMPLATE_CATEGORY" val="custom"/>
  <p:tag name="KSO_WM_TEMPLATE_INDEX" val="20221238"/>
  <p:tag name="KSO_WM_SLIDE_ID" val="custom20221238_7"/>
  <p:tag name="KSO_WM_TEMPLATE_SUBCATEGORY" val="21"/>
  <p:tag name="KSO_WM_TEMPLATE_MASTER_TYPE" val="1"/>
  <p:tag name="KSO_WM_TEMPLATE_COLOR_TYPE" val="1"/>
  <p:tag name="KSO_WM_SLIDE_ITEM_CNT" val="0"/>
  <p:tag name="KSO_WM_SLIDE_INDEX" val="7"/>
  <p:tag name="KSO_WM_TAG_VERSION" val="1.0"/>
  <p:tag name="KSO_WM_CHIP_INFOS" val="{&quot;type&quot;:0,&quot;layout_type&quot;:&quot;1_NF_C_2&quot;,&quot;layout_feature&quot;:1,&quot;aspect_ratio&quot;:&quot;16:9&quot;,&quot;same_font_size&quot;:false,&quot;diagram&quot;:{&quot;type&quot;:[],&quot;direction&quot;:0,&quot;isSupportDecBetweenItems&quot;:false},&quot;tags&quot;:{&quot;style&quot;:[&quot;全选&quot;,&quot;商务&quot;,&quot;简约&quot;,&quot;文艺清新&quot;,&quot;中国风&quot;,&quot;卡通&quot;,&quot;欧美风&quot;,&quot;黑板风&quot;,&quot;渐变风&quot;,&quot;党政风&quot;]},&quot;slide_type&quot;:[&quot;sectionTitle&quot;],&quot;useType&quot;:[&quot;ppt&quot;]}"/>
  <p:tag name="KSO_WM_CHIP_FILLPROP" val="[[{&quot;text_align&quot;:&quot;lm&quot;,&quot;text_direction&quot;:&quot;horizontal&quot;,&quot;support_big_font&quot;:false,&quot;picture_toward&quot;:0,&quot;picture_dockside&quot;:[],&quot;fill_id&quot;:&quot;6a207adb2ada4173be4a5d0b23402037&quot;,&quot;fill_align&quot;:&quot;lm&quot;,&quot;chip_types&quot;:[&quot;header&quot;,&quot;wordpuzzle&quot;]}],[{&quot;text_align&quot;:&quot;cm&quot;,&quot;text_direction&quot;:&quot;horizontal&quot;,&quot;support_big_font&quot;:false,&quot;picture_toward&quot;:0,&quot;picture_dockside&quot;:[],&quot;fill_id&quot;:&quot;6a207adb2ada4173be4a5d0b23402037&quot;,&quot;fill_align&quot;:&quot;cm&quot;,&quot;chip_types&quot;:[&quot;header&quot;,&quot;wordpuzzle&quot;]}]]"/>
  <p:tag name="KSO_WM_CHIP_DECFILLPROP" val="[]"/>
  <p:tag name="KSO_WM_SLIDE_LAYOUT" val="a_e_f"/>
  <p:tag name="KSO_WM_SLIDE_LAYOUT_CNT" val="1_1_1"/>
  <p:tag name="KSO_WM_CHIP_XID" val="613097d1c37455bdf62aa2d1"/>
  <p:tag name="KSO_WM_CHIP_GROUPID" val="613097d1c37455bdf62aa2d0"/>
  <p:tag name="KSO_WM_SLIDE_LAYOUT_INFO" val="{&quot;id&quot;:&quot;2021-12-23T10:24:43&quot;,&quot;margin&quot;:{&quot;bottom&quot;:4.869861602783203,&quot;left&quot;:5.981347560882568,&quot;right&quot;:5.981347560882568,&quot;top&quot;:4.869825839996338},&quot;type&quot;:0}"/>
  <p:tag name="KSO_WM_SLIDE_BK_DARK_LIGHT" val="2"/>
  <p:tag name="KSO_WM_SLIDE_BACKGROUND_TYPE" val="general"/>
  <p:tag name="KSO_WM_SLIDE_SUPPORT_FEATURE_TYPE" val="0"/>
  <p:tag name="KSO_WM_SLIDE_TYPE" val="sectionTitle"/>
  <p:tag name="KSO_WM_CHIP_COLORING" val="2"/>
  <p:tag name="KSO_WM_SLIDE_SUBTYPE" val="pureTxt"/>
  <p:tag name="KSO_WM_TEMPLATE_ASSEMBLE_XID" val="61c3dde8baf091513d997e4e"/>
  <p:tag name="KSO_WM_TEMPLATE_ASSEMBLE_GROUPID" val="61c3dde8baf091513d997e4e"/>
</p:tagLst>
</file>

<file path=ppt/tags/tag1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1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8.8947289340372,&quot;left&quot;:54.8,&quot;top&quot;:111.57590551181102,&quot;width&quot;: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11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8.8947289340372,&quot;left&quot;:54.8,&quot;top&quot;:111.57590551181102,&quot;width&quot;: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8.8947289340372,&quot;left&quot;:54.8,&quot;top&quot;:111.57590551181102,&quot;width&quot;: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1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8.8947289340372,&quot;left&quot;:54.8,&quot;top&quot;:111.57590551181102,&quot;width&quot;: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11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8.8947289340372,&quot;left&quot;:54.8,&quot;top&quot;:111.57590551181102,&quot;width&quot;: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8.8947289340372,&quot;left&quot;:54.8,&quot;top&quot;:111.57590551181102,&quot;width&quot;: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1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8.8947289340372,&quot;left&quot;:54.8,&quot;top&quot;:111.57590551181102,&quot;width&quot;: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11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8.8947289340372,&quot;left&quot;:54.8,&quot;top&quot;:111.57590551181102,&quot;width&quot;: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1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8.8947289340372,&quot;left&quot;:54.8,&quot;top&quot;:111.57590551181102,&quot;width&quot;: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1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8.8947289340372,&quot;left&quot;:54.8,&quot;top&quot;:111.57590551181102,&quot;width&quot;: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11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8.8947289340372,&quot;left&quot;:54.8,&quot;top&quot;:111.57590551181102,&quot;width&quot;: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8.8947289340372,&quot;left&quot;:54.8,&quot;top&quot;:111.57590551181102,&quot;width&quot;: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78.8947289340372,&quot;left&quot;:54.8,&quot;top&quot;:111.57590551181102,&quot;width&quot;:87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78.8947289340372,&quot;left&quot;:54.8,&quot;top&quot;:111.57590551181102,&quot;width&quot;:87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78.8947289340372,&quot;left&quot;:54.8,&quot;top&quot;:111.57590551181102,&quot;width&quot;:87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78.8947289340372,&quot;left&quot;:54.8,&quot;top&quot;:111.57590551181102,&quot;width&quot;:87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78.8947289340372,&quot;left&quot;:54.8,&quot;top&quot;:111.57590551181102,&quot;width&quot;:8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s://wps-docer-property.ks3-cn-beijing-internal.ksyuncs.com/files/c36b/e99fc3cbda759ecf15ed20ff6efbbbd7.jpg%40base%40tag%3DimgScale%26m%3D1%26w%3D600%26h%3D360%26q%3D95?Expires=1756833409&amp;AWSAccessKeyId=AKLTsJGQRfhZT6rHyuTiDsF7Q&amp;Signature=15SCSa0jOh762uAYzx5VnvJRW9A%3D&amp;filename=/e99fc3cbda759ecf15ed20ff6efbbbd7.jpg@base@tag=imgScale&amp;m=1&amp;w=600&amp;h=360&amp;q=95&quot;}*gallery__ai_v2.1.5_ONLINE*091268c631beae34a245e6babf32c97b-slide-0"/>
  <p:tag name="KSO_WM_UNIT_LINE_FILL_TYPE" val="2"/>
  <p:tag name="KSO_WM_UNIT_USESOURCEFORMAT_APPLY" val="1"/>
</p:tagLst>
</file>

<file path=ppt/tags/tag1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78.8947289340372,&quot;left&quot;:54.8,&quot;top&quot;:111.57590551181102,&quot;width&quot;:8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30828/a999be80f94408571e52a29ad8c43d23.jpg@base@tag=imgScale&amp;m=1&amp;w=600&amp;h=360&amp;q=95&quot;}*gallery__ai_v2.1.5_ONLINE*091268c631beae34a245e6babf32c97b-slide-0"/>
  <p:tag name="KSO_WM_UNIT_LINE_FILL_TYPE" val="2"/>
  <p:tag name="KSO_WM_UNIT_USESOURCEFORMAT_APPLY" val="1"/>
</p:tagLst>
</file>

<file path=ppt/tags/tag11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78.8947289340372,&quot;left&quot;:54.8,&quot;top&quot;:111.57590551181102,&quot;width&quot;:8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191220/2d9a4f66f73a2071cfa954b039984fb1.jpg@base@tag=imgScale&amp;m=1&amp;w=600&amp;h=360&amp;q=95&quot;}*gallery__ai_v2.1.5_ONLINE*091268c631beae34a245e6babf32c97b-slide-0"/>
  <p:tag name="KSO_WM_UNIT_LINE_FILL_TYPE" val="2"/>
  <p:tag name="KSO_WM_UNIT_USESOURCEFORMAT_APPLY" val="1"/>
</p:tagLst>
</file>

<file path=ppt/tags/tag1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78.8947289340372,&quot;left&quot;:54.8,&quot;top&quot;:111.57590551181102,&quot;width&quot;:8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http://wps-cdn-docer.ks3-cn-beijing-internal.ksyuncs.com/wps_cdn_docer/storage/20241201/447a1e8326f0887c96a73db11e08369d.jpg@base@tag=imgScale&amp;m=1&amp;w=600&amp;h=360&amp;q=95&quot;}*gallery__ai_v2.1.5_ONLINE*091268c631beae34a245e6babf32c97b-slide-0"/>
  <p:tag name="KSO_WM_UNIT_LINE_FILL_TYPE" val="2"/>
  <p:tag name="KSO_WM_UNIT_USESOURCEFORMAT_APPLY" val="1"/>
</p:tagLst>
</file>

<file path=ppt/tags/tag1172.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174.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https://wps-docer-property.ks3-cn-beijing-internal.ksyuncs.com/files/c36b/55d85e202c6a1ca064acfa682d7575b4.jpg%40base%40tag%3DimgScale%26m%3D1%26w%3D1423%26h%3D1781%26q%3D95?Expires=1756833548&amp;AWSAccessKeyId=AKLTsJGQRfhZT6rHyuTiDsF7Q&amp;Signature=gQ%2FS59a76tK4AOspFmymFlo76o4%3D&amp;filename=/55d85e202c6a1ca064acfa682d7575b4.jpg@base@tag=imgScale&amp;m=1&amp;w=1423&amp;h=1781&amp;q=95&quot;}*gallery__ai_v2.1.5_ONLINE*229c150632fb83f8cc44aa6529570d49-slide-0"/>
  <p:tag name="KSO_WM_UNIT_FILL_FORE_SCHEMECOLOR_INDEX" val="5"/>
  <p:tag name="KSO_WM_UNIT_FILL_TYPE" val="1"/>
  <p:tag name="KSO_WM_UNIT_LINE_FORE_SCHEMECOLOR_INDEX" val="5"/>
  <p:tag name="KSO_WM_UNIT_LINE_FILL_TYPE" val="2"/>
  <p:tag name="KSO_WM_UNIT_USESOURCEFORMAT_APPLY" val="1"/>
</p:tagLst>
</file>

<file path=ppt/tags/tag11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59999999999997,&quot;left&quot;:47.16251968503937,&quot;top&quot;:131.80000000000004,&quot;width&quot;:556.187480314960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1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31.80000000000004,&quot;width&quot;:556.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1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7.16251968503937,&quot;top&quot;:131.80000000000004,&quot;width&quot;:556.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1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7.16251968503937,&quot;top&quot;:131.80000000000004,&quot;width&quot;:556.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1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31.80000000000004,&quot;width&quot;:556.18748031496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1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31.80000000000004,&quot;width&quot;:556.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1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7.16251968503937,&quot;top&quot;:131.80000000000004,&quot;width&quot;:556.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18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7.16251968503937,&quot;top&quot;:131.80000000000004,&quot;width&quot;:556.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1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31.80000000000004,&quot;width&quot;:556.18748031496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1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31.80000000000004,&quot;width&quot;:556.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1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7.16251968503937,&quot;top&quot;:131.80000000000004,&quot;width&quot;:556.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18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7.16251968503937,&quot;top&quot;:131.80000000000004,&quot;width&quot;:556.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31.80000000000004,&quot;width&quot;:556.18748031496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31.80000000000004,&quot;width&quot;:556.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1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1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7.16251968503937,&quot;top&quot;:131.80000000000004,&quot;width&quot;:556.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19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7.16251968503937,&quot;top&quot;:131.80000000000004,&quot;width&quot;:556.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1192.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19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1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9970078740158,&quot;left&quot;:66.93590551181101,&quot;top&quot;:97.85,&quot;width&quot;:808.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1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9970078740158,&quot;left&quot;:66.93590551181101,&quot;top&quot;:97.85,&quot;width&quot;:808.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196.xml><?xml version="1.0" encoding="utf-8"?>
<p:tagLst xmlns:p="http://schemas.openxmlformats.org/presentationml/2006/main">
  <p:tag name="KSO_WM_DIAGRAM_VIRTUALLY_FRAME" val="{&quot;height&quot;:420.9970078740158,&quot;left&quot;:66.93590551181101,&quot;top&quot;:97.85,&quot;width&quot;:808.5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40909/4506b200c252e76c9a97b163f09682f8.jpg@base@tag=imgScale&amp;m=1&amp;w=475&amp;h=738&amp;q=95&quot;}*gallery__ai_v2.1.5_ONLINE*e381850d2e7b162bd51aea20036d3814-slide-0"/>
  <p:tag name="KSO_WM_UNIT_LINE_FILL_TYPE" val="2"/>
  <p:tag name="KSO_WM_UNIT_USESOURCEFORMAT_APPLY" val="1"/>
</p:tagLst>
</file>

<file path=ppt/tags/tag1197.xml><?xml version="1.0" encoding="utf-8"?>
<p:tagLst xmlns:p="http://schemas.openxmlformats.org/presentationml/2006/main">
  <p:tag name="KSO_WM_DIAGRAM_VIRTUALLY_FRAME" val="{&quot;height&quot;:420.9970078740158,&quot;left&quot;:66.93590551181101,&quot;top&quot;:97.85,&quot;width&quot;:808.553385826771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198.xml><?xml version="1.0" encoding="utf-8"?>
<p:tagLst xmlns:p="http://schemas.openxmlformats.org/presentationml/2006/main">
  <p:tag name="KSO_WM_DIAGRAM_VIRTUALLY_FRAME" val="{&quot;height&quot;:420.9970078740158,&quot;left&quot;:66.93590551181101,&quot;top&quot;:97.85,&quot;width&quot;:808.5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0626/b87668af680660095aeda10966f77118.jpg@base@tag=imgScale&amp;m=1&amp;w=475&amp;h=738&amp;q=95&quot;}*gallery__ai_v2.1.5_ONLINE*e381850d2e7b162bd51aea20036d3814-slide-0"/>
  <p:tag name="KSO_WM_UNIT_LINE_FILL_TYPE" val="2"/>
  <p:tag name="KSO_WM_UNIT_USESOURCEFORMAT_APPLY" val="1"/>
</p:tagLst>
</file>

<file path=ppt/tags/tag1199.xml><?xml version="1.0" encoding="utf-8"?>
<p:tagLst xmlns:p="http://schemas.openxmlformats.org/presentationml/2006/main">
  <p:tag name="KSO_WM_DIAGRAM_VIRTUALLY_FRAME" val="{&quot;height&quot;:420.9970078740158,&quot;left&quot;:66.93590551181101,&quot;top&quot;:97.85,&quot;width&quot;:808.553385826771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2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9970078740158,&quot;left&quot;:66.93590551181101,&quot;top&quot;:97.85,&quot;width&quot;:808.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9970078740158,&quot;left&quot;:66.93590551181101,&quot;top&quot;:97.85,&quot;width&quot;:808.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202.xml><?xml version="1.0" encoding="utf-8"?>
<p:tagLst xmlns:p="http://schemas.openxmlformats.org/presentationml/2006/main">
  <p:tag name="KSO_WM_DIAGRAM_VIRTUALLY_FRAME" val="{&quot;height&quot;:420.9970078740158,&quot;left&quot;:66.93590551181101,&quot;top&quot;:97.85,&quot;width&quot;:808.5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41012/cdcb3d48c5a589be6845cc2b60983a98.jpg@base@tag=imgScale&amp;m=1&amp;w=475&amp;h=738&amp;q=95&quot;}*gallery__ai_v2.1.5_ONLINE*e381850d2e7b162bd51aea20036d3814-slide-0"/>
  <p:tag name="KSO_WM_UNIT_LINE_FILL_TYPE" val="2"/>
  <p:tag name="KSO_WM_UNIT_USESOURCEFORMAT_APPLY" val="1"/>
</p:tagLst>
</file>

<file path=ppt/tags/tag1203.xml><?xml version="1.0" encoding="utf-8"?>
<p:tagLst xmlns:p="http://schemas.openxmlformats.org/presentationml/2006/main">
  <p:tag name="KSO_WM_DIAGRAM_VIRTUALLY_FRAME" val="{&quot;height&quot;:420.9970078740158,&quot;left&quot;:66.93590551181101,&quot;top&quot;:97.85,&quot;width&quot;:808.553385826771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2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9970078740158,&quot;left&quot;:66.93590551181101,&quot;top&quot;:97.85,&quot;width&quot;:808.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9970078740158,&quot;left&quot;:66.93590551181101,&quot;top&quot;:97.85,&quot;width&quot;:808.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206.xml><?xml version="1.0" encoding="utf-8"?>
<p:tagLst xmlns:p="http://schemas.openxmlformats.org/presentationml/2006/main">
  <p:tag name="KSO_WM_DIAGRAM_VIRTUALLY_FRAME" val="{&quot;height&quot;:420.9970078740158,&quot;left&quot;:66.93590551181101,&quot;top&quot;:97.85,&quot;width&quot;:808.5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http://wps-cdn-docer.ks3-cn-beijing-internal.ksyuncs.com/wps_cdn_docer/storage/20240902/dd479d595ee43ae211f6374d97f839e9.jpg@base@tag=imgScale&amp;m=1&amp;w=475&amp;h=738&amp;q=95&quot;}*gallery__ai_v2.1.5_ONLINE*e381850d2e7b162bd51aea20036d3814-slide-0"/>
  <p:tag name="KSO_WM_UNIT_LINE_FILL_TYPE" val="2"/>
  <p:tag name="KSO_WM_UNIT_USESOURCEFORMAT_APPLY" val="1"/>
</p:tagLst>
</file>

<file path=ppt/tags/tag1207.xml><?xml version="1.0" encoding="utf-8"?>
<p:tagLst xmlns:p="http://schemas.openxmlformats.org/presentationml/2006/main">
  <p:tag name="KSO_WM_DIAGRAM_VIRTUALLY_FRAME" val="{&quot;height&quot;:420.9970078740158,&quot;left&quot;:66.93590551181101,&quot;top&quot;:97.85,&quot;width&quot;:808.553385826771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2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9970078740158,&quot;left&quot;:66.93590551181101,&quot;top&quot;:97.85,&quot;width&quot;:808.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9970078740158,&quot;left&quot;:66.93590551181101,&quot;top&quot;:97.85,&quot;width&quot;:808.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2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6b124019cb6f4ea08913f51492330fa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a62fd2ae47404dbd2958b4fcb95d15"/>
  <p:tag name="KSO_WM_SLIDE_BACKGROUND_TYPE" val="belt"/>
</p:tagLst>
</file>

<file path=ppt/tags/tag121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21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212.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1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82.22999999999998,&quot;top&quot;:111.39999999999998,&quot;width&quot;:787.2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128/b0be53d97b0a504116b69f750ecae2ea.jpg@base@tag=imgScale&amp;m=1&amp;w=690&amp;h=370&amp;q=95&quot;}*gallery__ai_3.0.1_online*aaf6cce0961b856bc1a9fbe9442a9f44-slide-0"/>
  <p:tag name="KSO_WM_UNIT_LINE_FILL_TYPE" val="2"/>
  <p:tag name="KSO_WM_UNIT_USESOURCEFORMAT_APPLY" val="1"/>
</p:tagLst>
</file>

<file path=ppt/tags/tag1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82.22999999999998,&quot;top&quot;:111.39999999999998,&quot;width&quot;:787.2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0925/321d9dae1309ea5c611e828d163c21ac.jpg@base@tag=imgScale&amp;m=1&amp;w=690&amp;h=370&amp;q=95&quot;}*gallery__ai_3.0.1_online*aaf6cce0961b856bc1a9fbe9442a9f44-slide-0"/>
  <p:tag name="KSO_WM_UNIT_LINE_FILL_TYPE" val="2"/>
  <p:tag name="KSO_WM_UNIT_USESOURCEFORMAT_APPLY" val="1"/>
</p:tagLst>
</file>

<file path=ppt/tags/tag1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82.22999999999998,&quot;top&quot;:111.39999999999998,&quot;width&quot;:787.2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128/fb04f66d4cbaaae5594608e3db4d0ace.jpg@base@tag=imgScale&amp;m=1&amp;w=690&amp;h=370&amp;q=95&quot;}*gallery__ai_3.0.1_online*aaf6cce0961b856bc1a9fbe9442a9f44-slide-0"/>
  <p:tag name="KSO_WM_UNIT_LINE_FILL_TYPE" val="2"/>
  <p:tag name="KSO_WM_UNIT_USESOURCEFORMAT_APPLY" val="1"/>
</p:tagLst>
</file>

<file path=ppt/tags/tag1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2.22999999999998,&quot;top&quot;:111.39999999999998,&quot;width&quot;:787.2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2.22999999999998,&quot;top&quot;:111.39999999999998,&quot;width&quot;:787.2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2.22999999999998,&quot;top&quot;:111.39999999999998,&quot;width&quot;:787.2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2.22999999999998,&quot;top&quot;:111.39999999999998,&quot;width&quot;:787.2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286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b"/>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2.22999999999998,&quot;top&quot;:111.39999999999998,&quot;width&quot;:787.2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2.22999999999998,&quot;top&quot;:111.39999999999998,&quot;width&quot;:787.2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22.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2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224.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http://wps-cdn-docer.ks3-cn-beijing-internal.ksyuncs.com/wps_cdn_docer/storage/20240918/47dc6a3fda7bf13ca9d8866e98ff3433.jpg@base@tag=imgScale&amp;m=1&amp;w=1537&amp;h=1903&amp;q=95&quot;}*gallery__ai_v2.1.5_ONLINE*d8aef2722731bcfcae1cdc3ff7387ac3-slide-0"/>
  <p:tag name="KSO_WM_UNIT_FILL_FORE_SCHEMECOLOR_INDEX" val="5"/>
  <p:tag name="KSO_WM_UNIT_FILL_TYPE" val="1"/>
  <p:tag name="KSO_WM_UNIT_LINE_FORE_SCHEMECOLOR_INDEX" val="5"/>
  <p:tag name="KSO_WM_UNIT_LINE_FILL_TYPE" val="2"/>
  <p:tag name="KSO_WM_UNIT_USESOURCEFORMAT_APPLY" val="1"/>
</p:tagLst>
</file>

<file path=ppt/tags/tag1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97.16125984251966,&quot;left&quot;:42.63519685039368,&quot;top&quot;:132.33874015748032,&quot;width&quot;:437.41480314960637}"/>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2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97.16125984251966,&quot;left&quot;:42.63519685039368,&quot;top&quot;:132.33874015748032,&quot;width&quot;:437.414803149606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97.16125984251966,&quot;left&quot;:42.63519685039368,&quot;top&quot;:132.33874015748032,&quot;width&quot;:437.414803149606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97.16125984251966,&quot;left&quot;:42.63519685039368,&quot;top&quot;:132.33874015748032,&quot;width&quot;:437.4148031496063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2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97.16125984251966,&quot;left&quot;:42.63519685039368,&quot;top&quot;:132.33874015748032,&quot;width&quot;:437.414803149606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2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97.16125984251966,&quot;left&quot;:42.63519685039368,&quot;top&quot;:132.33874015748032,&quot;width&quot;:437.414803149606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97.16125984251966,&quot;left&quot;:42.63519685039368,&quot;top&quot;:132.33874015748032,&quot;width&quot;:437.4148031496063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2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97.16125984251966,&quot;left&quot;:42.63519685039368,&quot;top&quot;:132.33874015748032,&quot;width&quot;:437.414803149606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97.16125984251966,&quot;left&quot;:42.63519685039368,&quot;top&quot;:132.33874015748032,&quot;width&quot;:437.414803149606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97.16125984251966,&quot;left&quot;:42.63519685039368,&quot;top&quot;:132.33874015748032,&quot;width&quot;:437.4148031496063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97.16125984251966,&quot;left&quot;:42.63519685039368,&quot;top&quot;:132.33874015748032,&quot;width&quot;:437.4148031496063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97.16125984251966,&quot;left&quot;:42.63519685039368,&quot;top&quot;:132.33874015748032,&quot;width&quot;:437.4148031496063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97.16125984251966,&quot;left&quot;:42.63519685039368,&quot;top&quot;:132.33874015748032,&quot;width&quot;:437.4148031496063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238.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2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2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2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3.93535433070865,&quot;top&quot;:92.2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3.93535433070865,&quot;top&quot;:92.2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242.xml><?xml version="1.0" encoding="utf-8"?>
<p:tagLst xmlns:p="http://schemas.openxmlformats.org/presentationml/2006/main">
  <p:tag name="KSO_WM_DIAGRAM_VIRTUALLY_FRAME" val="{&quot;height&quot;:387.88141883502374,&quot;left&quot;:73.93535433070865,&quot;top&quot;:92.29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41015/b5139eef3445ec989d9ae404b4fed7b9.jpg@base@tag=imgScale&amp;m=1&amp;w=485&amp;h=753&amp;q=95&quot;}*gallery__ai_v2.1.5_ONLINE*ba259cf740ddef3d79c704551c341fe4-slide-0"/>
  <p:tag name="KSO_WM_UNIT_LINE_FILL_TYPE" val="2"/>
  <p:tag name="KSO_WM_UNIT_USESOURCEFORMAT_APPLY" val="1"/>
</p:tagLst>
</file>

<file path=ppt/tags/tag1243.xml><?xml version="1.0" encoding="utf-8"?>
<p:tagLst xmlns:p="http://schemas.openxmlformats.org/presentationml/2006/main">
  <p:tag name="KSO_WM_DIAGRAM_VIRTUALLY_FRAME" val="{&quot;height&quot;:387.88141883502374,&quot;left&quot;:73.93535433070865,&quot;top&quot;:92.29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244.xml><?xml version="1.0" encoding="utf-8"?>
<p:tagLst xmlns:p="http://schemas.openxmlformats.org/presentationml/2006/main">
  <p:tag name="KSO_WM_DIAGRAM_VIRTUALLY_FRAME" val="{&quot;height&quot;:387.88141883502374,&quot;left&quot;:73.93535433070865,&quot;top&quot;:92.29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0906/f9bc35c7fe736bd35892f2f41f9e43bc.jpg@base@tag=imgScale&amp;m=1&amp;w=485&amp;h=753&amp;q=95&quot;}*gallery__ai_v2.1.5_ONLINE*ba259cf740ddef3d79c704551c341fe4-slide-0"/>
  <p:tag name="KSO_WM_UNIT_LINE_FILL_TYPE" val="2"/>
  <p:tag name="KSO_WM_UNIT_USESOURCEFORMAT_APPLY" val="1"/>
</p:tagLst>
</file>

<file path=ppt/tags/tag1245.xml><?xml version="1.0" encoding="utf-8"?>
<p:tagLst xmlns:p="http://schemas.openxmlformats.org/presentationml/2006/main">
  <p:tag name="KSO_WM_DIAGRAM_VIRTUALLY_FRAME" val="{&quot;height&quot;:387.88141883502374,&quot;left&quot;:73.93535433070865,&quot;top&quot;:92.29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2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3.93535433070865,&quot;top&quot;:92.2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3.93535433070865,&quot;top&quot;:92.2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248.xml><?xml version="1.0" encoding="utf-8"?>
<p:tagLst xmlns:p="http://schemas.openxmlformats.org/presentationml/2006/main">
  <p:tag name="KSO_WM_DIAGRAM_VIRTUALLY_FRAME" val="{&quot;height&quot;:387.88141883502374,&quot;left&quot;:73.93535433070865,&quot;top&quot;:92.29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40816/5783baac541777ebb31c5f70033a4e8f.jpg@base@tag=imgScale&amp;m=1&amp;w=485&amp;h=753&amp;q=95&quot;}*gallery__ai_v2.1.5_ONLINE*ba259cf740ddef3d79c704551c341fe4-slide-0"/>
  <p:tag name="KSO_WM_UNIT_LINE_FILL_TYPE" val="2"/>
  <p:tag name="KSO_WM_UNIT_USESOURCEFORMAT_APPLY" val="1"/>
</p:tagLst>
</file>

<file path=ppt/tags/tag1249.xml><?xml version="1.0" encoding="utf-8"?>
<p:tagLst xmlns:p="http://schemas.openxmlformats.org/presentationml/2006/main">
  <p:tag name="KSO_WM_DIAGRAM_VIRTUALLY_FRAME" val="{&quot;height&quot;:387.88141883502374,&quot;left&quot;:73.93535433070865,&quot;top&quot;:92.29653392088176,&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2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2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3.93535433070865,&quot;top&quot;:92.2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3.93535433070865,&quot;top&quot;:92.29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25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253.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1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63.82999999999997,&quot;top&quot;:94.84999999999998,&quot;width&quot;:776.2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209/12efbe67b0eb7154a13b73c5ef97cb73.jpg@base@tag=imgScale&amp;m=1&amp;w=509&amp;h=273&amp;q=95&quot;}*gallery__ai_v2.1.5_ONLINE*1eec17d1af5f831cdfade63110fdf601-slide-0"/>
  <p:tag name="KSO_WM_UNIT_LINE_FILL_TYPE" val="2"/>
  <p:tag name="KSO_WM_UNIT_USESOURCEFORMAT_APPLY" val="1"/>
</p:tagLst>
</file>

<file path=ppt/tags/tag1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63.82999999999997,&quot;top&quot;:94.84999999999998,&quot;width&quot;:776.2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0927/34ff3beb46ef37550b2554dbcd6cd0d7.jpg@base@tag=imgScale&amp;m=1&amp;w=509&amp;h=273&amp;q=95&quot;}*gallery__ai_v2.1.5_ONLINE*1eec17d1af5f831cdfade63110fdf601-slide-0"/>
  <p:tag name="KSO_WM_UNIT_LINE_FILL_TYPE" val="2"/>
  <p:tag name="KSO_WM_UNIT_USESOURCEFORMAT_APPLY" val="1"/>
</p:tagLst>
</file>

<file path=ppt/tags/tag1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63.82999999999997,&quot;top&quot;:94.84999999999998,&quot;width&quot;:776.2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207/850415955eb6a44abc172786270afb56.jpg@base@tag=imgScale&amp;m=1&amp;w=509&amp;h=273&amp;q=95&quot;}*gallery__ai_v2.1.5_ONLINE*1eec17d1af5f831cdfade63110fdf601-slide-0"/>
  <p:tag name="KSO_WM_UNIT_LINE_FILL_TYPE" val="2"/>
  <p:tag name="KSO_WM_UNIT_USESOURCEFORMAT_APPLY" val="1"/>
</p:tagLst>
</file>

<file path=ppt/tags/tag1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63.82999999999997,&quot;top&quot;:94.84999999999998,&quot;width&quot;:776.2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117/e8efcb8313c652c899ea8330efd170f1.jpg@base@tag=imgScale&amp;m=1&amp;w=508&amp;h=273&amp;q=95&quot;}*gallery__ai_v2.1.5_ONLINE*1eec17d1af5f831cdfade63110fdf601-slide-0"/>
  <p:tag name="KSO_WM_UNIT_LINE_FILL_TYPE" val="2"/>
  <p:tag name="KSO_WM_UNIT_USESOURCEFORMAT_APPLY" val="1"/>
</p:tagLst>
</file>

<file path=ppt/tags/tag1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3.82999999999997,&quot;top&quot;:94.84999999999998,&quot;width&quot;:776.2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3.82999999999997,&quot;top&quot;:94.84999999999998,&quot;width&quot;:776.2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3.82999999999997,&quot;top&quot;:94.84999999999998,&quot;width&quot;:776.2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3.82999999999997,&quot;top&quot;:94.84999999999998,&quot;width&quot;:776.2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3.82999999999997,&quot;top&quot;:94.84999999999998,&quot;width&quot;:776.2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3.82999999999997,&quot;top&quot;:94.84999999999998,&quot;width&quot;:776.2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3.82999999999997,&quot;top&quot;:94.84999999999998,&quot;width&quot;:776.2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3.82999999999997,&quot;top&quot;:94.84999999999998,&quot;width&quot;:776.2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66.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67.xml><?xml version="1.0" encoding="utf-8"?>
<p:tagLst xmlns:p="http://schemas.openxmlformats.org/presentationml/2006/main">
  <p:tag name="KSO_WM_UNIT_DEFAULT_FONT" val="36;41;2"/>
  <p:tag name="KSO_WM_UNIT_BLOCK" val="0"/>
  <p:tag name="KSO_WM_UNIT_DEC_AREA_ID" val="ef8276a60a91413999aa68e87295fa1e"/>
  <p:tag name="KSO_WM_UNIT_ISCONTENTSTITLE" val="0"/>
  <p:tag name="KSO_WM_UNIT_ISNUMDGMTITLE" val="0"/>
  <p:tag name="KSO_WM_UNIT_PRESET_TEXT" val="谢谢观看"/>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21238_20*a*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Lst>
</file>

<file path=ppt/tags/tag1268.xml><?xml version="1.0" encoding="utf-8"?>
<p:tagLst xmlns:p="http://schemas.openxmlformats.org/presentationml/2006/main">
  <p:tag name="KSO_WM_UNIT_DEFAULT_FONT" val="16;18;2"/>
  <p:tag name="KSO_WM_UNIT_BLOCK" val="0"/>
  <p:tag name="KSO_WM_UNIT_DEC_AREA_ID" val="1d76ada8fc584508be410a486d523588"/>
  <p:tag name="KSO_WM_UNIT_SUBTYPE" val="a"/>
  <p:tag name="KSO_WM_UNIT_PRESET_TEXT" val="汇报人姓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1238_20*f*2"/>
  <p:tag name="KSO_WM_TEMPLATE_CATEGORY" val="custom"/>
  <p:tag name="KSO_WM_TEMPLATE_INDEX" val="20221238"/>
  <p:tag name="KSO_WM_UNIT_LAYERLEVEL" val="1"/>
  <p:tag name="KSO_WM_TAG_VERSION" val="1.0"/>
  <p:tag name="KSO_WM_BEAUTIFY_FLAG" val="#wm#"/>
  <p:tag name="KSO_WM_UNIT_VALUE" val="18"/>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UNIT_TEXT_FILL_FORE_SCHEMECOLOR_INDEX_BRIGHTNESS" val="0"/>
  <p:tag name="KSO_WM_UNIT_TEXT_FILL_FORE_SCHEMECOLOR_INDEX" val="14"/>
  <p:tag name="KSO_WM_UNIT_TEXT_FILL_TYPE" val="1"/>
</p:tagLst>
</file>

<file path=ppt/tags/tag1269.xml><?xml version="1.0" encoding="utf-8"?>
<p:tagLst xmlns:p="http://schemas.openxmlformats.org/presentationml/2006/main">
  <p:tag name="KSO_WM_BEAUTIFY_FLAG" val="#wm#"/>
  <p:tag name="KSO_WM_TEMPLATE_CATEGORY" val="custom"/>
  <p:tag name="KSO_WM_TEMPLATE_INDEX" val="20221238"/>
  <p:tag name="KSO_WM_SLIDE_ID" val="custom20221238_20"/>
  <p:tag name="KSO_WM_TEMPLATE_SUBCATEGORY" val="21"/>
  <p:tag name="KSO_WM_TEMPLATE_MASTER_TYPE" val="1"/>
  <p:tag name="KSO_WM_TEMPLATE_COLOR_TYPE" val="1"/>
  <p:tag name="KSO_WM_SLIDE_ITEM_CNT" val="0"/>
  <p:tag name="KSO_WM_SLIDE_INDEX" val="20"/>
  <p:tag name="KSO_WM_TAG_VERSION" val="1.0"/>
  <p:tag name="KSO_WM_SLIDE_LAYOUT" val="a_b_f"/>
  <p:tag name="KSO_WM_SLIDE_LAYOUT_CNT" val="1_1_2"/>
  <p:tag name="KSO_WM_CHIP_INFOS" val="{&quot;type&quot;:0,&quot;layout_type&quot;:&quot;1_NF_LC&quot;,&quot;layout_feature&quot;:1,&quot;aspect_ratio&quot;:&quot;16:9&quot;,&quot;same_font_size&quot;:false,&quot;diagram&quot;:{&quot;type&quot;:[],&quot;direction&quot;:0,&quot;isSupportDecBetweenItems&quot;:false},&quot;tags&quot;:{&quot;style&quot;:[&quot;全选&quot;,&quot;商务&quot;,&quot;简约&quot;,&quot;文艺清新&quot;,&quot;中国风&quot;,&quot;卡通&quot;,&quot;欧美风&quot;,&quot;黑板风&quot;,&quot;渐变风&quot;,&quot;党政风&quot;]},&quot;slide_type&quot;:[&quot;endPage&quot;],&quot;useType&quot;:[&quot;ppt&quot;]}"/>
  <p:tag name="KSO_WM_CHIP_FILLPROP" val="[[{&quot;text_align&quot;:&quot;lm&quot;,&quot;text_direction&quot;:&quot;horizontal&quot;,&quot;support_big_font&quot;:false,&quot;picture_toward&quot;:0,&quot;picture_dockside&quot;:[],&quot;fill_id&quot;:&quot;e1e5d983c448471aad9aed945e055a0d&quot;,&quot;fill_align&quot;:&quot;lm&quot;,&quot;chip_types&quot;:[&quot;header&quot;,&quot;wordpuzzle&quot;]}]]"/>
  <p:tag name="KSO_WM_CHIP_DECFILLPROP" val="[]"/>
  <p:tag name="KSO_WM_CHIP_XID" val="61309894c37455bdf62aa2da"/>
  <p:tag name="KSO_WM_CHIP_GROUPID" val="61309894c37455bdf62aa2d9"/>
  <p:tag name="KSO_WM_SLIDE_LAYOUT_INFO" val="{&quot;id&quot;:&quot;2021-12-23T10:24:46&quot;,&quot;margin&quot;:{&quot;bottom&quot;:3.2396597862243652,&quot;left&quot;:2.8168654441833496,&quot;right&quot;:16.621509552001953,&quot;top&quot;:3.1934494972229004},&quot;type&quot;:0}"/>
  <p:tag name="KSO_WM_SLIDE_BK_DARK_LIGHT" val="2"/>
  <p:tag name="KSO_WM_SLIDE_BACKGROUND_TYPE" val="general"/>
  <p:tag name="KSO_WM_SLIDE_SUPPORT_FEATURE_TYPE" val="0"/>
  <p:tag name="KSO_WM_SLIDE_TYPE" val="endPage"/>
  <p:tag name="KSO_WM_CHIP_COLORING" val="2"/>
  <p:tag name="KSO_WM_SLIDE_SUBTYPE" val="pureTxt"/>
  <p:tag name="KSO_WM_TEMPLATE_ASSEMBLE_XID" val="61c3dde866047d4ba5837514"/>
  <p:tag name="KSO_WM_TEMPLATE_ASSEMBLE_GROUPID" val="61c3dde866047d4ba5837514"/>
</p:tagLst>
</file>

<file path=ppt/tags/tag12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270.xml><?xml version="1.0" encoding="utf-8"?>
<p:tagLst xmlns:p="http://schemas.openxmlformats.org/presentationml/2006/main">
  <p:tag name="COMMONDATA" val="eyJoZGlkIjoiZTkxMTU1ODQxOGIzMDZiM2EzYTRiNTA1ZTFlOTZiNzYifQ=="/>
</p:tagLst>
</file>

<file path=ppt/tags/tag12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12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BEAUTIFY_FLAG" val="#wm#"/>
  <p:tag name="KSO_WM_TAG_VERSION" val="1.0"/>
  <p:tag name="KSO_WM_TEMPLATE_CATEGORY" val="custom"/>
  <p:tag name="KSO_WM_TEMPLATE_INDEX" val="20221238"/>
  <p:tag name="KSO_WM_CHIP_COLORING" val="2"/>
</p:tagLst>
</file>

<file path=ppt/tags/tag13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6*i*1"/>
  <p:tag name="KSO_WM_BEAUTIFY_FLAG" val="#wm#"/>
  <p:tag name="KSO_WM_TAG_VERSION" val="1.0"/>
  <p:tag name="KSO_WM_CHIP_GROUPID" val="61a9bbcdf40d6225060c7b88"/>
  <p:tag name="KSO_WM_CHIP_XID" val="61c0414f7d221a2e4b627aa8"/>
  <p:tag name="KSO_WM_UNIT_DEC_AREA_ID" val="dee87121aab54c86bd8397098901a64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8c4cb0ff3452e9b07da9e66d7552d"/>
</p:tagLst>
</file>

<file path=ppt/tags/tag1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8.xml><?xml version="1.0" encoding="utf-8"?>
<p:tagLst xmlns:p="http://schemas.openxmlformats.org/presentationml/2006/main">
  <p:tag name="KSO_WM_UNIT_DEFAULT_FONT" val="66;72;2"/>
  <p:tag name="KSO_WM_UNIT_BLOCK" val="0"/>
  <p:tag name="KSO_WM_UNIT_DEC_AREA_ID" val="779ef2c2a0de405a90f03eb93491ab15"/>
  <p:tag name="KSO_WM_UNIT_ISCONTENTSTITLE" val="0"/>
  <p:tag name="KSO_WM_UNIT_ISNUMDGMTITLE" val="0"/>
  <p:tag name="KSO_WM_UNIT_PRESET_TEXT" val="设计年终工作总结"/>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139.xml><?xml version="1.0" encoding="utf-8"?>
<p:tagLst xmlns:p="http://schemas.openxmlformats.org/presentationml/2006/main">
  <p:tag name="KSO_WM_UNIT_DEFAULT_FONT" val="18;20;2"/>
  <p:tag name="KSO_WM_UNIT_BLOCK" val="0"/>
  <p:tag name="KSO_WM_UNIT_DEC_AREA_ID" val="f3d582ea69fc4dd7b2a53116af1bf831"/>
  <p:tag name="KSO_WM_UNIT_ISCONTENTSTITLE" val="0"/>
  <p:tag name="KSO_WM_UNIT_ISNUMDGMTITLE" val="0"/>
  <p:tag name="KSO_WM_UNIT_PRESET_TEXT" val=" 单/击/此/处/添/加/副/标/题"/>
  <p:tag name="KSO_WM_UNIT_NOCLEAR" val="0"/>
  <p:tag name="KSO_WM_UNIT_VALUE" val="34"/>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0.xml><?xml version="1.0" encoding="utf-8"?>
<p:tagLst xmlns:p="http://schemas.openxmlformats.org/presentationml/2006/main">
  <p:tag name="KSO_WM_UNIT_BLOCK" val="0"/>
  <p:tag name="KSO_WM_UNIT_DEC_AREA_ID" val="b43a8dfc0d994de2a2573869e4b745d4"/>
  <p:tag name="KSO_WM_UNIT_HIGHLIGHT" val="0"/>
  <p:tag name="KSO_WM_UNIT_COMPATIBLE" val="0"/>
  <p:tag name="KSO_WM_UNIT_DIAGRAM_ISNUMVISUAL" val="0"/>
  <p:tag name="KSO_WM_UNIT_DIAGRAM_ISREFERUNIT" val="0"/>
  <p:tag name="KSO_WM_UNIT_TYPE" val="i"/>
  <p:tag name="KSO_WM_UNIT_INDEX" val="1"/>
  <p:tag name="KSO_WM_UNIT_ID" val="custom20221238_1*i*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LINE_FORE_SCHEMECOLOR_INDEX_BRIGHTNESS" val="0"/>
  <p:tag name="KSO_WM_UNIT_LINE_FORE_SCHEMECOLOR_INDEX" val="5"/>
  <p:tag name="KSO_WM_UNIT_LINE_FILL_TYPE" val="2"/>
  <p:tag name="KSO_WM_TEMPLATE_ASSEMBLE_XID" val="61c3dde866047d4ba58374f7"/>
  <p:tag name="KSO_WM_TEMPLATE_ASSEMBLE_GROUPID" val="61c3dde866047d4ba58374f7"/>
</p:tagLst>
</file>

<file path=ppt/tags/tag141.xml><?xml version="1.0" encoding="utf-8"?>
<p:tagLst xmlns:p="http://schemas.openxmlformats.org/presentationml/2006/main">
  <p:tag name="KSO_WM_UNIT_BLOCK" val="0"/>
  <p:tag name="KSO_WM_UNIT_DEC_AREA_ID" val="89a5156381d4413b993d061ce53c587d"/>
  <p:tag name="KSO_WM_UNIT_HIGHLIGHT" val="0"/>
  <p:tag name="KSO_WM_UNIT_COMPATIBLE" val="0"/>
  <p:tag name="KSO_WM_UNIT_DIAGRAM_ISNUMVISUAL" val="0"/>
  <p:tag name="KSO_WM_UNIT_DIAGRAM_ISREFERUNIT" val="0"/>
  <p:tag name="KSO_WM_UNIT_TYPE" val="i"/>
  <p:tag name="KSO_WM_UNIT_INDEX" val="2"/>
  <p:tag name="KSO_WM_UNIT_ID" val="custom20221238_1*i*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13"/>
  <p:tag name="KSO_WM_TEMPLATE_ASSEMBLE_XID" val="61c3dde866047d4ba58374f7"/>
  <p:tag name="KSO_WM_TEMPLATE_ASSEMBLE_GROUPID" val="61c3dde866047d4ba58374f7"/>
</p:tagLst>
</file>

<file path=ppt/tags/tag142.xml><?xml version="1.0" encoding="utf-8"?>
<p:tagLst xmlns:p="http://schemas.openxmlformats.org/presentationml/2006/main">
  <p:tag name="KSO_WM_UNIT_DEFAULT_FONT" val="16;18;2"/>
  <p:tag name="KSO_WM_UNIT_BLOCK" val="0"/>
  <p:tag name="KSO_WM_UNIT_DEC_AREA_ID" val="721a65bc66324b209ad2c809b3e1b41b"/>
  <p:tag name="KSO_WM_UNIT_SUBTYPE" val="a"/>
  <p:tag name="KSO_WM_UNIT_PRESET_TEXT" val="单击此处添加文本具体内容"/>
  <p:tag name="KSO_WM_UNIT_NOCLEAR" val="0"/>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143.xml><?xml version="1.0" encoding="utf-8"?>
<p:tagLst xmlns:p="http://schemas.openxmlformats.org/presentationml/2006/main">
  <p:tag name="KSO_WM_UNIT_BLOCK" val="0"/>
  <p:tag name="KSO_WM_UNIT_DEC_AREA_ID" val="dcf269dfe4b5477fb5a93a26d9ad0147"/>
  <p:tag name="KSO_WM_UNIT_SUBTYPE" val="a"/>
  <p:tag name="KSO_WM_UNIT_PRESET_TEXT" val="演讲人姓名"/>
  <p:tag name="KSO_WM_UNIT_NOCLEAR" val="0"/>
  <p:tag name="KSO_WM_UNIT_VALUE" val="3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14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1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3*i*1"/>
  <p:tag name="KSO_WM_BEAUTIFY_FLAG" val="#wm#"/>
  <p:tag name="KSO_WM_TAG_VERSION" val="1.0"/>
  <p:tag name="KSO_WM_CHIP_GROUPID" val="61a9bbcdf40d6225060c7b88"/>
  <p:tag name="KSO_WM_CHIP_XID" val="61c0414f7d221a2e4b627a94"/>
  <p:tag name="KSO_WM_UNIT_DEC_AREA_ID" val="23b594c7676d4530a78732623fbe348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ad945c1d4143c99408ff72ca27f278"/>
</p:tagLst>
</file>

<file path=ppt/tags/tag151.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5*i*1"/>
  <p:tag name="KSO_WM_BEAUTIFY_FLAG" val="#wm#"/>
  <p:tag name="KSO_WM_TAG_VERSION" val="1.0"/>
  <p:tag name="KSO_WM_CHIP_GROUPID" val="61a9bbcdf40d6225060c7b88"/>
  <p:tag name="KSO_WM_CHIP_XID" val="61c0414f7d221a2e4b627a91"/>
  <p:tag name="KSO_WM_UNIT_DEC_AREA_ID" val="a30e8e3667244c5aa6c7a6d46810c16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39df463387a47e4b6ae91c3ca83cfd8"/>
</p:tagLst>
</file>

<file path=ppt/tags/tag152.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4*i*1"/>
  <p:tag name="KSO_WM_BEAUTIFY_FLAG" val="#wm#"/>
  <p:tag name="KSO_WM_TAG_VERSION" val="1.0"/>
  <p:tag name="KSO_WM_CHIP_GROUPID" val="61a9bbcdf40d6225060c7b88"/>
  <p:tag name="KSO_WM_CHIP_XID" val="61c0414f7d221a2e4b627a90"/>
  <p:tag name="KSO_WM_UNIT_DEC_AREA_ID" val="e6694058d5774839a2ede1cc32e0383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a10494e1c6e40c48f54081d08c177d7"/>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UNIT_DEFAULT_FONT" val="60;66;2"/>
  <p:tag name="KSO_WM_UNIT_BLOCK" val="0"/>
  <p:tag name="KSO_WM_UNIT_DEC_AREA_ID" val="fdc3af15e0f945fc94d61fa62a0b5ef1"/>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25"/>
  <p:tag name="KSO_WM_UNIT_TEXT_FILL_FORE_SCHEMECOLOR_INDEX" val="13"/>
  <p:tag name="KSO_WM_UNIT_TEXT_FILL_TYPE" val="1"/>
  <p:tag name="KSO_WM_TEMPLATE_ASSEMBLE_XID" val="61c3dde8baf091513d997e4e"/>
  <p:tag name="KSO_WM_TEMPLATE_ASSEMBLE_GROUPID" val="61c3dde8baf091513d997e4e"/>
</p:tagLst>
</file>

<file path=ppt/tags/tag157.xml><?xml version="1.0" encoding="utf-8"?>
<p:tagLst xmlns:p="http://schemas.openxmlformats.org/presentationml/2006/main">
  <p:tag name="KSO_WM_UNIT_SUBTYPE" val="a"/>
  <p:tag name="KSO_WM_UNIT_PRESET_TEXT" val="单击此处添加正文，文字是您思想的提炼，为了演示发布的良好效果，请言简意赅地阐述您的观点。"/>
  <p:tag name="KSO_WM_UNIT_NOCLEAR" val="0"/>
  <p:tag name="KSO_WM_UNIT_VALUE" val="74"/>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DEFAULT_FONT" val="14;14;2"/>
  <p:tag name="KSO_WM_UNIT_BLOCK" val="0"/>
  <p:tag name="KSO_WM_UNIT_DEC_AREA_ID" val="d327ed1501b945829dfacf9c521f1d6b"/>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5"/>
  <p:tag name="KSO_WM_UNIT_TEXT_FILL_FORE_SCHEMECOLOR_INDEX" val="13"/>
  <p:tag name="KSO_WM_UNIT_TEXT_FILL_TYPE" val="1"/>
  <p:tag name="KSO_WM_TEMPLATE_ASSEMBLE_XID" val="61c3dde8baf091513d997e4e"/>
  <p:tag name="KSO_WM_TEMPLATE_ASSEMBLE_GROUPID" val="61c3dde8baf091513d997e4e"/>
</p:tagLst>
</file>

<file path=ppt/tags/tag158.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1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1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3*i*1"/>
  <p:tag name="KSO_WM_BEAUTIFY_FLAG" val="#wm#"/>
  <p:tag name="KSO_WM_TAG_VERSION" val="1.0"/>
  <p:tag name="KSO_WM_CHIP_GROUPID" val="61a9bbcdf40d6225060c7b88"/>
  <p:tag name="KSO_WM_CHIP_XID" val="61c0414f7d221a2e4b627a94"/>
  <p:tag name="KSO_WM_UNIT_DEC_AREA_ID" val="23b594c7676d4530a78732623fbe348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ad945c1d4143c99408ff72ca27f278"/>
</p:tagLst>
</file>

<file path=ppt/tags/tag1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2*i*1"/>
  <p:tag name="KSO_WM_BEAUTIFY_FLAG" val="#wm#"/>
  <p:tag name="KSO_WM_TAG_VERSION" val="1.0"/>
  <p:tag name="KSO_WM_CHIP_GROUPID" val="61a9bbcdf40d6225060c7b88"/>
  <p:tag name="KSO_WM_CHIP_XID" val="61c0414f7d221a2e4b627a86"/>
  <p:tag name="KSO_WM_UNIT_DEC_AREA_ID" val="3adf157ead354d98852238c227e5923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b7939c9b894ce08b033d07e8f56b6c"/>
</p:tagLst>
</file>

<file path=ppt/tags/tag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5*i*1"/>
  <p:tag name="KSO_WM_BEAUTIFY_FLAG" val="#wm#"/>
  <p:tag name="KSO_WM_TAG_VERSION" val="1.0"/>
  <p:tag name="KSO_WM_CHIP_GROUPID" val="61a9bbcdf40d6225060c7b88"/>
  <p:tag name="KSO_WM_CHIP_XID" val="61c0414f7d221a2e4b627a91"/>
  <p:tag name="KSO_WM_UNIT_DEC_AREA_ID" val="a30e8e3667244c5aa6c7a6d46810c16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39df463387a47e4b6ae91c3ca83cfd8"/>
</p:tagLst>
</file>

<file path=ppt/tags/tag1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2.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1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19.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4*i*1"/>
  <p:tag name="KSO_WM_BEAUTIFY_FLAG" val="#wm#"/>
  <p:tag name="KSO_WM_TAG_VERSION" val="1.0"/>
  <p:tag name="KSO_WM_CHIP_GROUPID" val="61a9bbcdf40d6225060c7b88"/>
  <p:tag name="KSO_WM_CHIP_XID" val="61c0414f7d221a2e4b627a90"/>
  <p:tag name="KSO_WM_UNIT_DEC_AREA_ID" val="e6694058d5774839a2ede1cc32e0383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a10494e1c6e40c48f54081d08c177d7"/>
</p:tagLst>
</file>

<file path=ppt/tags/tag1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1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7*i*1"/>
  <p:tag name="KSO_WM_BEAUTIFY_FLAG" val="#wm#"/>
  <p:tag name="KSO_WM_TAG_VERSION" val="1.0"/>
  <p:tag name="KSO_WM_CHIP_GROUPID" val="61a9bbcdf40d6225060c7b88"/>
  <p:tag name="KSO_WM_CHIP_XID" val="61c0414f7d221a2e4b627a87"/>
  <p:tag name="KSO_WM_UNIT_DEC_AREA_ID" val="68179e1bcd1947fd961a1ce67da9c3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8339a1f48534de6a96219abbff90584"/>
</p:tagLst>
</file>

<file path=ppt/tags/tag2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UNIT_DEFAULT_FONT" val="36;41;2"/>
  <p:tag name="KSO_WM_UNIT_BLOCK" val="0"/>
  <p:tag name="KSO_WM_UNIT_DEC_AREA_ID" val="ef8276a60a91413999aa68e87295fa1e"/>
  <p:tag name="KSO_WM_UNIT_ISCONTENTSTITLE" val="0"/>
  <p:tag name="KSO_WM_UNIT_ISNUMDGMTITLE" val="0"/>
  <p:tag name="KSO_WM_UNIT_PRESET_TEXT" val="谢谢观看"/>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205.xml><?xml version="1.0" encoding="utf-8"?>
<p:tagLst xmlns:p="http://schemas.openxmlformats.org/presentationml/2006/main">
  <p:tag name="KSO_WM_UNIT_DEFAULT_FONT" val="28;34;2"/>
  <p:tag name="KSO_WM_UNIT_BLOCK" val="0"/>
  <p:tag name="KSO_WM_UNIT_DEC_AREA_ID" val="abc3becf8e8045fd980ad1125c76a0e5"/>
  <p:tag name="KSO_WM_UNIT_ISCONTENTSTITLE" val="0"/>
  <p:tag name="KSO_WM_UNIT_ISNUMDGMTITLE" val="0"/>
  <p:tag name="KSO_WM_UNIT_PRESET_TEXT" val="单击此处添加副标题"/>
  <p:tag name="KSO_WM_UNIT_NOCLEAR" val="0"/>
  <p:tag name="KSO_WM_UNIT_VALUE" val="12"/>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206.xml><?xml version="1.0" encoding="utf-8"?>
<p:tagLst xmlns:p="http://schemas.openxmlformats.org/presentationml/2006/main">
  <p:tag name="KSO_WM_UNIT_DEFAULT_FONT" val="14;16;2"/>
  <p:tag name="KSO_WM_UNIT_BLOCK" val="0"/>
  <p:tag name="KSO_WM_UNIT_DEC_AREA_ID" val="d197773e492946a08470ae0bc3616d96"/>
  <p:tag name="KSO_WM_UNIT_SUBTYPE" val="a"/>
  <p:tag name="KSO_WM_UNIT_PRESET_TEXT" val="点击此处添加正文，文字是您思想的提炼，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VALUE" val="72"/>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207.xml><?xml version="1.0" encoding="utf-8"?>
<p:tagLst xmlns:p="http://schemas.openxmlformats.org/presentationml/2006/main">
  <p:tag name="KSO_WM_UNIT_DEFAULT_FONT" val="16;18;2"/>
  <p:tag name="KSO_WM_UNIT_BLOCK" val="0"/>
  <p:tag name="KSO_WM_UNIT_DEC_AREA_ID" val="1d76ada8fc584508be410a486d523588"/>
  <p:tag name="KSO_WM_UNIT_SUBTYPE" val="a"/>
  <p:tag name="KSO_WM_UNIT_PRESET_TEXT" val="汇报人姓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UNIT_VALUE" val="18"/>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UNIT_TEXT_FILL_FORE_SCHEMECOLOR_INDEX_BRIGHTNESS" val="0"/>
  <p:tag name="KSO_WM_UNIT_TEXT_FILL_FORE_SCHEMECOLOR_INDEX" val="14"/>
  <p:tag name="KSO_WM_UNIT_TEXT_FILL_TYPE" val="1"/>
  <p:tag name="KSO_WM_TEMPLATE_ASSEMBLE_XID" val="61c3dde866047d4ba5837514"/>
  <p:tag name="KSO_WM_TEMPLATE_ASSEMBLE_GROUPID" val="61c3dde866047d4ba5837514"/>
</p:tagLst>
</file>

<file path=ppt/tags/tag208.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 name="KSO_WM_SLIDE_BACKGROUND_TYPE" val="general"/>
</p:tagLst>
</file>

<file path=ppt/tags/tag209.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1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1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6ed32fc61f8439ca94635adf0a45b1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3745fcbbb6b429a848fdef9ebac42b0"/>
  <p:tag name="KSO_WM_SLIDE_BACKGROUND_TYPE" val="frame"/>
</p:tagLst>
</file>

<file path=ppt/tags/tag21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286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286"/>
  <p:tag name="KSO_WM_CHIP_GROUPID" val="612f6a61c37455bdf62a9584"/>
  <p:tag name="KSO_WM_CHIP_XID" val="612f6a61c37455bdf62a9586"/>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21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1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5e9367d470c74caa842e1004ffe2da0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bf2a0f0570149df9472864eb987acfa"/>
  <p:tag name="KSO_WM_SLIDE_BACKGROUND_TYPE" val="leftRight"/>
</p:tagLst>
</file>

<file path=ppt/tags/tag22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286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7"/>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2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2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2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2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28.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220e770fa80644bfabfd3078ce0b064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0f082f9641046feb3b24be5251cbf49"/>
  <p:tag name="KSO_WM_SLIDE_BACKGROUND_TYPE" val="topBottom"/>
</p:tagLst>
</file>

<file path=ppt/tags/tag22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286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UNIT_DEFAULT_FONT" val="60;66;2"/>
  <p:tag name="KSO_WM_UNIT_BLOCK" val="0"/>
  <p:tag name="KSO_WM_UNIT_DEC_AREA_ID" val="fdc3af15e0f945fc94d61fa62a0b5ef1"/>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25"/>
  <p:tag name="KSO_WM_UNIT_TEXT_FILL_FORE_SCHEMECOLOR_INDEX" val="13"/>
  <p:tag name="KSO_WM_UNIT_TEXT_FILL_TYPE" val="1"/>
  <p:tag name="KSO_WM_TEMPLATE_ASSEMBLE_XID" val="61c3dde8baf091513d997e4e"/>
  <p:tag name="KSO_WM_TEMPLATE_ASSEMBLE_GROUPID" val="61c3dde8baf091513d997e4e"/>
</p:tagLst>
</file>

<file path=ppt/tags/tag23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3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3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3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3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0d779af225c425da25e04f45d4f2f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0c971910a4d4773ae556be33106e45b"/>
  <p:tag name="KSO_WM_SLIDE_BACKGROUND_TYPE" val="bottomTop"/>
</p:tagLst>
</file>

<file path=ppt/tags/tag23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286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3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UNIT_SUBTYPE" val="a"/>
  <p:tag name="KSO_WM_UNIT_PRESET_TEXT" val="单击此处添加正文，文字是您思想的提炼，为了演示发布的良好效果，请言简意赅地阐述您的观点。"/>
  <p:tag name="KSO_WM_UNIT_NOCLEAR" val="0"/>
  <p:tag name="KSO_WM_UNIT_VALUE" val="74"/>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DEFAULT_FONT" val="14;14;2"/>
  <p:tag name="KSO_WM_UNIT_BLOCK" val="0"/>
  <p:tag name="KSO_WM_UNIT_DEC_AREA_ID" val="d327ed1501b945829dfacf9c521f1d6b"/>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5"/>
  <p:tag name="KSO_WM_UNIT_TEXT_FILL_FORE_SCHEMECOLOR_INDEX" val="13"/>
  <p:tag name="KSO_WM_UNIT_TEXT_FILL_TYPE" val="1"/>
  <p:tag name="KSO_WM_TEMPLATE_ASSEMBLE_XID" val="61c3dde8baf091513d997e4e"/>
  <p:tag name="KSO_WM_TEMPLATE_ASSEMBLE_GROUPID" val="61c3dde8baf091513d997e4e"/>
</p:tagLst>
</file>

<file path=ppt/tags/tag24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4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4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4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4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77775295d1b4dca8c838e30e757a43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49c058ae784ecdaa9cf079ebefd939"/>
  <p:tag name="KSO_WM_SLIDE_BACKGROUND_TYPE" val="navigation"/>
</p:tagLst>
</file>

<file path=ppt/tags/tag24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286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a"/>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4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25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5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5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5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6b124019cb6f4ea08913f51492330fa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a62fd2ae47404dbd2958b4fcb95d15"/>
  <p:tag name="KSO_WM_SLIDE_BACKGROUND_TYPE" val="belt"/>
</p:tagLst>
</file>

<file path=ppt/tags/tag25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286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b"/>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5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26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2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6.xml><?xml version="1.0" encoding="utf-8"?>
<p:tagLst xmlns:p="http://schemas.openxmlformats.org/presentationml/2006/main">
  <p:tag name="KSO_WM_BEAUTIFY_FLAG" val="#wm#"/>
  <p:tag name="KSO_WM_TAG_VERSION" val="1.0"/>
  <p:tag name="KSO_WM_TEMPLATE_CATEGORY" val="custom"/>
  <p:tag name="KSO_WM_TEMPLATE_INDEX" val="20221238"/>
  <p:tag name="KSO_WM_CHIP_COLORING" val="2"/>
</p:tagLst>
</file>

<file path=ppt/tags/tag26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6*i*1"/>
  <p:tag name="KSO_WM_BEAUTIFY_FLAG" val="#wm#"/>
  <p:tag name="KSO_WM_TAG_VERSION" val="1.0"/>
  <p:tag name="KSO_WM_CHIP_GROUPID" val="61a9bbcdf40d6225060c7b88"/>
  <p:tag name="KSO_WM_CHIP_XID" val="61c0414f7d221a2e4b627aa8"/>
  <p:tag name="KSO_WM_UNIT_DEC_AREA_ID" val="dee87121aab54c86bd8397098901a64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8c4cb0ff3452e9b07da9e66d7552d"/>
</p:tagLst>
</file>

<file path=ppt/tags/tag2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1.xml><?xml version="1.0" encoding="utf-8"?>
<p:tagLst xmlns:p="http://schemas.openxmlformats.org/presentationml/2006/main">
  <p:tag name="KSO_WM_UNIT_DEFAULT_FONT" val="66;72;2"/>
  <p:tag name="KSO_WM_UNIT_BLOCK" val="0"/>
  <p:tag name="KSO_WM_UNIT_DEC_AREA_ID" val="779ef2c2a0de405a90f03eb93491ab15"/>
  <p:tag name="KSO_WM_UNIT_ISCONTENTSTITLE" val="0"/>
  <p:tag name="KSO_WM_UNIT_ISNUMDGMTITLE" val="0"/>
  <p:tag name="KSO_WM_UNIT_PRESET_TEXT" val="设计年终工作总结"/>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272.xml><?xml version="1.0" encoding="utf-8"?>
<p:tagLst xmlns:p="http://schemas.openxmlformats.org/presentationml/2006/main">
  <p:tag name="KSO_WM_UNIT_DEFAULT_FONT" val="18;20;2"/>
  <p:tag name="KSO_WM_UNIT_BLOCK" val="0"/>
  <p:tag name="KSO_WM_UNIT_DEC_AREA_ID" val="f3d582ea69fc4dd7b2a53116af1bf831"/>
  <p:tag name="KSO_WM_UNIT_ISCONTENTSTITLE" val="0"/>
  <p:tag name="KSO_WM_UNIT_ISNUMDGMTITLE" val="0"/>
  <p:tag name="KSO_WM_UNIT_PRESET_TEXT" val=" 单/击/此/处/添/加/副/标/题"/>
  <p:tag name="KSO_WM_UNIT_NOCLEAR" val="0"/>
  <p:tag name="KSO_WM_UNIT_VALUE" val="34"/>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273.xml><?xml version="1.0" encoding="utf-8"?>
<p:tagLst xmlns:p="http://schemas.openxmlformats.org/presentationml/2006/main">
  <p:tag name="KSO_WM_UNIT_BLOCK" val="0"/>
  <p:tag name="KSO_WM_UNIT_DEC_AREA_ID" val="b43a8dfc0d994de2a2573869e4b745d4"/>
  <p:tag name="KSO_WM_UNIT_HIGHLIGHT" val="0"/>
  <p:tag name="KSO_WM_UNIT_COMPATIBLE" val="0"/>
  <p:tag name="KSO_WM_UNIT_DIAGRAM_ISNUMVISUAL" val="0"/>
  <p:tag name="KSO_WM_UNIT_DIAGRAM_ISREFERUNIT" val="0"/>
  <p:tag name="KSO_WM_UNIT_TYPE" val="i"/>
  <p:tag name="KSO_WM_UNIT_INDEX" val="1"/>
  <p:tag name="KSO_WM_UNIT_ID" val="custom20221238_1*i*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LINE_FORE_SCHEMECOLOR_INDEX_BRIGHTNESS" val="0"/>
  <p:tag name="KSO_WM_UNIT_LINE_FORE_SCHEMECOLOR_INDEX" val="5"/>
  <p:tag name="KSO_WM_UNIT_LINE_FILL_TYPE" val="2"/>
  <p:tag name="KSO_WM_TEMPLATE_ASSEMBLE_XID" val="61c3dde866047d4ba58374f7"/>
  <p:tag name="KSO_WM_TEMPLATE_ASSEMBLE_GROUPID" val="61c3dde866047d4ba58374f7"/>
</p:tagLst>
</file>

<file path=ppt/tags/tag274.xml><?xml version="1.0" encoding="utf-8"?>
<p:tagLst xmlns:p="http://schemas.openxmlformats.org/presentationml/2006/main">
  <p:tag name="KSO_WM_UNIT_BLOCK" val="0"/>
  <p:tag name="KSO_WM_UNIT_DEC_AREA_ID" val="89a5156381d4413b993d061ce53c587d"/>
  <p:tag name="KSO_WM_UNIT_HIGHLIGHT" val="0"/>
  <p:tag name="KSO_WM_UNIT_COMPATIBLE" val="0"/>
  <p:tag name="KSO_WM_UNIT_DIAGRAM_ISNUMVISUAL" val="0"/>
  <p:tag name="KSO_WM_UNIT_DIAGRAM_ISREFERUNIT" val="0"/>
  <p:tag name="KSO_WM_UNIT_TYPE" val="i"/>
  <p:tag name="KSO_WM_UNIT_INDEX" val="2"/>
  <p:tag name="KSO_WM_UNIT_ID" val="custom20221238_1*i*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13"/>
  <p:tag name="KSO_WM_TEMPLATE_ASSEMBLE_XID" val="61c3dde866047d4ba58374f7"/>
  <p:tag name="KSO_WM_TEMPLATE_ASSEMBLE_GROUPID" val="61c3dde866047d4ba58374f7"/>
</p:tagLst>
</file>

<file path=ppt/tags/tag275.xml><?xml version="1.0" encoding="utf-8"?>
<p:tagLst xmlns:p="http://schemas.openxmlformats.org/presentationml/2006/main">
  <p:tag name="KSO_WM_UNIT_DEFAULT_FONT" val="16;18;2"/>
  <p:tag name="KSO_WM_UNIT_BLOCK" val="0"/>
  <p:tag name="KSO_WM_UNIT_DEC_AREA_ID" val="721a65bc66324b209ad2c809b3e1b41b"/>
  <p:tag name="KSO_WM_UNIT_SUBTYPE" val="a"/>
  <p:tag name="KSO_WM_UNIT_PRESET_TEXT" val="单击此处添加文本具体内容"/>
  <p:tag name="KSO_WM_UNIT_NOCLEAR" val="0"/>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276.xml><?xml version="1.0" encoding="utf-8"?>
<p:tagLst xmlns:p="http://schemas.openxmlformats.org/presentationml/2006/main">
  <p:tag name="KSO_WM_UNIT_BLOCK" val="0"/>
  <p:tag name="KSO_WM_UNIT_DEC_AREA_ID" val="dcf269dfe4b5477fb5a93a26d9ad0147"/>
  <p:tag name="KSO_WM_UNIT_SUBTYPE" val="a"/>
  <p:tag name="KSO_WM_UNIT_PRESET_TEXT" val="演讲人姓名"/>
  <p:tag name="KSO_WM_UNIT_NOCLEAR" val="0"/>
  <p:tag name="KSO_WM_UNIT_VALUE" val="3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27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2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3*i*1"/>
  <p:tag name="KSO_WM_BEAUTIFY_FLAG" val="#wm#"/>
  <p:tag name="KSO_WM_TAG_VERSION" val="1.0"/>
  <p:tag name="KSO_WM_CHIP_GROUPID" val="61a9bbcdf40d6225060c7b88"/>
  <p:tag name="KSO_WM_CHIP_XID" val="61c0414f7d221a2e4b627a94"/>
  <p:tag name="KSO_WM_UNIT_DEC_AREA_ID" val="23b594c7676d4530a78732623fbe348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ad945c1d4143c99408ff72ca27f278"/>
</p:tagLst>
</file>

<file path=ppt/tags/tag284.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5*i*1"/>
  <p:tag name="KSO_WM_BEAUTIFY_FLAG" val="#wm#"/>
  <p:tag name="KSO_WM_TAG_VERSION" val="1.0"/>
  <p:tag name="KSO_WM_CHIP_GROUPID" val="61a9bbcdf40d6225060c7b88"/>
  <p:tag name="KSO_WM_CHIP_XID" val="61c0414f7d221a2e4b627a91"/>
  <p:tag name="KSO_WM_UNIT_DEC_AREA_ID" val="a30e8e3667244c5aa6c7a6d46810c16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39df463387a47e4b6ae91c3ca83cfd8"/>
</p:tagLst>
</file>

<file path=ppt/tags/tag285.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4*i*1"/>
  <p:tag name="KSO_WM_BEAUTIFY_FLAG" val="#wm#"/>
  <p:tag name="KSO_WM_TAG_VERSION" val="1.0"/>
  <p:tag name="KSO_WM_CHIP_GROUPID" val="61a9bbcdf40d6225060c7b88"/>
  <p:tag name="KSO_WM_CHIP_XID" val="61c0414f7d221a2e4b627a90"/>
  <p:tag name="KSO_WM_UNIT_DEC_AREA_ID" val="e6694058d5774839a2ede1cc32e0383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a10494e1c6e40c48f54081d08c177d7"/>
</p:tagLst>
</file>

<file path=ppt/tags/tag2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UNIT_DEFAULT_FONT" val="60;66;2"/>
  <p:tag name="KSO_WM_UNIT_BLOCK" val="0"/>
  <p:tag name="KSO_WM_UNIT_DEC_AREA_ID" val="fdc3af15e0f945fc94d61fa62a0b5ef1"/>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25"/>
  <p:tag name="KSO_WM_UNIT_TEXT_FILL_FORE_SCHEMECOLOR_INDEX" val="13"/>
  <p:tag name="KSO_WM_UNIT_TEXT_FILL_TYPE" val="1"/>
  <p:tag name="KSO_WM_TEMPLATE_ASSEMBLE_XID" val="61c3dde8baf091513d997e4e"/>
  <p:tag name="KSO_WM_TEMPLATE_ASSEMBLE_GROUPID" val="61c3dde8baf091513d997e4e"/>
</p:tagLst>
</file>

<file path=ppt/tags/tag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0.xml><?xml version="1.0" encoding="utf-8"?>
<p:tagLst xmlns:p="http://schemas.openxmlformats.org/presentationml/2006/main">
  <p:tag name="KSO_WM_UNIT_SUBTYPE" val="a"/>
  <p:tag name="KSO_WM_UNIT_PRESET_TEXT" val="单击此处添加正文，文字是您思想的提炼，为了演示发布的良好效果，请言简意赅地阐述您的观点。"/>
  <p:tag name="KSO_WM_UNIT_NOCLEAR" val="0"/>
  <p:tag name="KSO_WM_UNIT_VALUE" val="74"/>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DEFAULT_FONT" val="14;14;2"/>
  <p:tag name="KSO_WM_UNIT_BLOCK" val="0"/>
  <p:tag name="KSO_WM_UNIT_DEC_AREA_ID" val="d327ed1501b945829dfacf9c521f1d6b"/>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5"/>
  <p:tag name="KSO_WM_UNIT_TEXT_FILL_FORE_SCHEMECOLOR_INDEX" val="13"/>
  <p:tag name="KSO_WM_UNIT_TEXT_FILL_TYPE" val="1"/>
  <p:tag name="KSO_WM_TEMPLATE_ASSEMBLE_XID" val="61c3dde8baf091513d997e4e"/>
  <p:tag name="KSO_WM_TEMPLATE_ASSEMBLE_GROUPID" val="61c3dde8baf091513d997e4e"/>
</p:tagLst>
</file>

<file path=ppt/tags/tag29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2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2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2*i*1"/>
  <p:tag name="KSO_WM_BEAUTIFY_FLAG" val="#wm#"/>
  <p:tag name="KSO_WM_TAG_VERSION" val="1.0"/>
  <p:tag name="KSO_WM_CHIP_GROUPID" val="61a9bbcdf40d6225060c7b88"/>
  <p:tag name="KSO_WM_CHIP_XID" val="61c0414f7d221a2e4b627a86"/>
  <p:tag name="KSO_WM_UNIT_DEC_AREA_ID" val="3adf157ead354d98852238c227e5923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b7939c9b894ce08b033d07e8f56b6c"/>
</p:tagLst>
</file>

<file path=ppt/tags/tag3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3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3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2.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3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8.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3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7*i*1"/>
  <p:tag name="KSO_WM_BEAUTIFY_FLAG" val="#wm#"/>
  <p:tag name="KSO_WM_TAG_VERSION" val="1.0"/>
  <p:tag name="KSO_WM_CHIP_GROUPID" val="61a9bbcdf40d6225060c7b88"/>
  <p:tag name="KSO_WM_CHIP_XID" val="61c0414f7d221a2e4b627a87"/>
  <p:tag name="KSO_WM_UNIT_DEC_AREA_ID" val="68179e1bcd1947fd961a1ce67da9c3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8339a1f48534de6a96219abbff90584"/>
</p:tagLst>
</file>

<file path=ppt/tags/tag3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7.xml><?xml version="1.0" encoding="utf-8"?>
<p:tagLst xmlns:p="http://schemas.openxmlformats.org/presentationml/2006/main">
  <p:tag name="KSO_WM_UNIT_DEFAULT_FONT" val="36;41;2"/>
  <p:tag name="KSO_WM_UNIT_BLOCK" val="0"/>
  <p:tag name="KSO_WM_UNIT_DEC_AREA_ID" val="ef8276a60a91413999aa68e87295fa1e"/>
  <p:tag name="KSO_WM_UNIT_ISCONTENTSTITLE" val="0"/>
  <p:tag name="KSO_WM_UNIT_ISNUMDGMTITLE" val="0"/>
  <p:tag name="KSO_WM_UNIT_PRESET_TEXT" val="谢谢观看"/>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338.xml><?xml version="1.0" encoding="utf-8"?>
<p:tagLst xmlns:p="http://schemas.openxmlformats.org/presentationml/2006/main">
  <p:tag name="KSO_WM_UNIT_DEFAULT_FONT" val="28;34;2"/>
  <p:tag name="KSO_WM_UNIT_BLOCK" val="0"/>
  <p:tag name="KSO_WM_UNIT_DEC_AREA_ID" val="abc3becf8e8045fd980ad1125c76a0e5"/>
  <p:tag name="KSO_WM_UNIT_ISCONTENTSTITLE" val="0"/>
  <p:tag name="KSO_WM_UNIT_ISNUMDGMTITLE" val="0"/>
  <p:tag name="KSO_WM_UNIT_PRESET_TEXT" val="单击此处添加副标题"/>
  <p:tag name="KSO_WM_UNIT_NOCLEAR" val="0"/>
  <p:tag name="KSO_WM_UNIT_VALUE" val="12"/>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339.xml><?xml version="1.0" encoding="utf-8"?>
<p:tagLst xmlns:p="http://schemas.openxmlformats.org/presentationml/2006/main">
  <p:tag name="KSO_WM_UNIT_DEFAULT_FONT" val="14;16;2"/>
  <p:tag name="KSO_WM_UNIT_BLOCK" val="0"/>
  <p:tag name="KSO_WM_UNIT_DEC_AREA_ID" val="d197773e492946a08470ae0bc3616d96"/>
  <p:tag name="KSO_WM_UNIT_SUBTYPE" val="a"/>
  <p:tag name="KSO_WM_UNIT_PRESET_TEXT" val="点击此处添加正文，文字是您思想的提炼，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VALUE" val="72"/>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0.xml><?xml version="1.0" encoding="utf-8"?>
<p:tagLst xmlns:p="http://schemas.openxmlformats.org/presentationml/2006/main">
  <p:tag name="KSO_WM_UNIT_DEFAULT_FONT" val="16;18;2"/>
  <p:tag name="KSO_WM_UNIT_BLOCK" val="0"/>
  <p:tag name="KSO_WM_UNIT_DEC_AREA_ID" val="1d76ada8fc584508be410a486d523588"/>
  <p:tag name="KSO_WM_UNIT_SUBTYPE" val="a"/>
  <p:tag name="KSO_WM_UNIT_PRESET_TEXT" val="汇报人姓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UNIT_VALUE" val="18"/>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UNIT_TEXT_FILL_FORE_SCHEMECOLOR_INDEX_BRIGHTNESS" val="0"/>
  <p:tag name="KSO_WM_UNIT_TEXT_FILL_FORE_SCHEMECOLOR_INDEX" val="14"/>
  <p:tag name="KSO_WM_UNIT_TEXT_FILL_TYPE" val="1"/>
  <p:tag name="KSO_WM_TEMPLATE_ASSEMBLE_XID" val="61c3dde866047d4ba5837514"/>
  <p:tag name="KSO_WM_TEMPLATE_ASSEMBLE_GROUPID" val="61c3dde866047d4ba5837514"/>
</p:tagLst>
</file>

<file path=ppt/tags/tag34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 name="KSO_WM_SLIDE_BACKGROUND_TYPE" val="general"/>
</p:tagLst>
</file>

<file path=ppt/tags/tag34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34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344.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34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346.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6ed32fc61f8439ca94635adf0a45b1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3745fcbbb6b429a848fdef9ebac42b0"/>
  <p:tag name="KSO_WM_SLIDE_BACKGROUND_TYPE" val="frame"/>
</p:tagLst>
</file>

<file path=ppt/tags/tag34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286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286"/>
  <p:tag name="KSO_WM_CHIP_GROUPID" val="612f6a61c37455bdf62a9584"/>
  <p:tag name="KSO_WM_CHIP_XID" val="612f6a61c37455bdf62a9586"/>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34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4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5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5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5e9367d470c74caa842e1004ffe2da0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bf2a0f0570149df9472864eb987acfa"/>
  <p:tag name="KSO_WM_SLIDE_BACKGROUND_TYPE" val="leftRight"/>
</p:tagLst>
</file>

<file path=ppt/tags/tag35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286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7"/>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5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5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5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5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5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6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220e770fa80644bfabfd3078ce0b064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0f082f9641046feb3b24be5251cbf49"/>
  <p:tag name="KSO_WM_SLIDE_BACKGROUND_TYPE" val="topBottom"/>
</p:tagLst>
</file>

<file path=ppt/tags/tag36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286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6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6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6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6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6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6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0d779af225c425da25e04f45d4f2f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0c971910a4d4773ae556be33106e45b"/>
  <p:tag name="KSO_WM_SLIDE_BACKGROUND_TYPE" val="bottomTop"/>
</p:tagLst>
</file>

<file path=ppt/tags/tag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286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7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7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7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7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7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7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7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77775295d1b4dca8c838e30e757a43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49c058ae784ecdaa9cf079ebefd939"/>
  <p:tag name="KSO_WM_SLIDE_BACKGROUND_TYPE" val="navigation"/>
</p:tagLst>
</file>

<file path=ppt/tags/tag37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286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a"/>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7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8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8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8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8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8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8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8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6b124019cb6f4ea08913f51492330fa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a62fd2ae47404dbd2958b4fcb95d15"/>
  <p:tag name="KSO_WM_SLIDE_BACKGROUND_TYPE" val="belt"/>
</p:tagLst>
</file>

<file path=ppt/tags/tag38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286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b"/>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8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9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9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39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3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9.xml><?xml version="1.0" encoding="utf-8"?>
<p:tagLst xmlns:p="http://schemas.openxmlformats.org/presentationml/2006/main">
  <p:tag name="KSO_WM_BEAUTIFY_FLAG" val="#wm#"/>
  <p:tag name="KSO_WM_TAG_VERSION" val="1.0"/>
  <p:tag name="KSO_WM_TEMPLATE_CATEGORY" val="custom"/>
  <p:tag name="KSO_WM_TEMPLATE_INDEX" val="20221238"/>
  <p:tag name="KSO_WM_CHIP_COLORING" val="2"/>
</p:tagLst>
</file>

<file path=ppt/tags/tag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6*i*1"/>
  <p:tag name="KSO_WM_BEAUTIFY_FLAG" val="#wm#"/>
  <p:tag name="KSO_WM_TAG_VERSION" val="1.0"/>
  <p:tag name="KSO_WM_CHIP_GROUPID" val="61a9bbcdf40d6225060c7b88"/>
  <p:tag name="KSO_WM_CHIP_XID" val="61c0414f7d221a2e4b627aa8"/>
  <p:tag name="KSO_WM_UNIT_DEC_AREA_ID" val="dee87121aab54c86bd8397098901a64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8c4cb0ff3452e9b07da9e66d7552d"/>
</p:tagLst>
</file>

<file path=ppt/tags/tag4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4.xml><?xml version="1.0" encoding="utf-8"?>
<p:tagLst xmlns:p="http://schemas.openxmlformats.org/presentationml/2006/main">
  <p:tag name="KSO_WM_UNIT_DEFAULT_FONT" val="66;72;2"/>
  <p:tag name="KSO_WM_UNIT_BLOCK" val="0"/>
  <p:tag name="KSO_WM_UNIT_DEC_AREA_ID" val="779ef2c2a0de405a90f03eb93491ab15"/>
  <p:tag name="KSO_WM_UNIT_ISCONTENTSTITLE" val="0"/>
  <p:tag name="KSO_WM_UNIT_ISNUMDGMTITLE" val="0"/>
  <p:tag name="KSO_WM_UNIT_PRESET_TEXT" val="设计年终工作总结"/>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405.xml><?xml version="1.0" encoding="utf-8"?>
<p:tagLst xmlns:p="http://schemas.openxmlformats.org/presentationml/2006/main">
  <p:tag name="KSO_WM_UNIT_DEFAULT_FONT" val="18;20;2"/>
  <p:tag name="KSO_WM_UNIT_BLOCK" val="0"/>
  <p:tag name="KSO_WM_UNIT_DEC_AREA_ID" val="f3d582ea69fc4dd7b2a53116af1bf831"/>
  <p:tag name="KSO_WM_UNIT_ISCONTENTSTITLE" val="0"/>
  <p:tag name="KSO_WM_UNIT_ISNUMDGMTITLE" val="0"/>
  <p:tag name="KSO_WM_UNIT_PRESET_TEXT" val=" 单/击/此/处/添/加/副/标/题"/>
  <p:tag name="KSO_WM_UNIT_NOCLEAR" val="0"/>
  <p:tag name="KSO_WM_UNIT_VALUE" val="34"/>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406.xml><?xml version="1.0" encoding="utf-8"?>
<p:tagLst xmlns:p="http://schemas.openxmlformats.org/presentationml/2006/main">
  <p:tag name="KSO_WM_UNIT_BLOCK" val="0"/>
  <p:tag name="KSO_WM_UNIT_DEC_AREA_ID" val="b43a8dfc0d994de2a2573869e4b745d4"/>
  <p:tag name="KSO_WM_UNIT_HIGHLIGHT" val="0"/>
  <p:tag name="KSO_WM_UNIT_COMPATIBLE" val="0"/>
  <p:tag name="KSO_WM_UNIT_DIAGRAM_ISNUMVISUAL" val="0"/>
  <p:tag name="KSO_WM_UNIT_DIAGRAM_ISREFERUNIT" val="0"/>
  <p:tag name="KSO_WM_UNIT_TYPE" val="i"/>
  <p:tag name="KSO_WM_UNIT_INDEX" val="1"/>
  <p:tag name="KSO_WM_UNIT_ID" val="custom20221238_1*i*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LINE_FORE_SCHEMECOLOR_INDEX_BRIGHTNESS" val="0"/>
  <p:tag name="KSO_WM_UNIT_LINE_FORE_SCHEMECOLOR_INDEX" val="5"/>
  <p:tag name="KSO_WM_UNIT_LINE_FILL_TYPE" val="2"/>
  <p:tag name="KSO_WM_TEMPLATE_ASSEMBLE_XID" val="61c3dde866047d4ba58374f7"/>
  <p:tag name="KSO_WM_TEMPLATE_ASSEMBLE_GROUPID" val="61c3dde866047d4ba58374f7"/>
</p:tagLst>
</file>

<file path=ppt/tags/tag407.xml><?xml version="1.0" encoding="utf-8"?>
<p:tagLst xmlns:p="http://schemas.openxmlformats.org/presentationml/2006/main">
  <p:tag name="KSO_WM_UNIT_BLOCK" val="0"/>
  <p:tag name="KSO_WM_UNIT_DEC_AREA_ID" val="89a5156381d4413b993d061ce53c587d"/>
  <p:tag name="KSO_WM_UNIT_HIGHLIGHT" val="0"/>
  <p:tag name="KSO_WM_UNIT_COMPATIBLE" val="0"/>
  <p:tag name="KSO_WM_UNIT_DIAGRAM_ISNUMVISUAL" val="0"/>
  <p:tag name="KSO_WM_UNIT_DIAGRAM_ISREFERUNIT" val="0"/>
  <p:tag name="KSO_WM_UNIT_TYPE" val="i"/>
  <p:tag name="KSO_WM_UNIT_INDEX" val="2"/>
  <p:tag name="KSO_WM_UNIT_ID" val="custom20221238_1*i*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13"/>
  <p:tag name="KSO_WM_TEMPLATE_ASSEMBLE_XID" val="61c3dde866047d4ba58374f7"/>
  <p:tag name="KSO_WM_TEMPLATE_ASSEMBLE_GROUPID" val="61c3dde866047d4ba58374f7"/>
</p:tagLst>
</file>

<file path=ppt/tags/tag408.xml><?xml version="1.0" encoding="utf-8"?>
<p:tagLst xmlns:p="http://schemas.openxmlformats.org/presentationml/2006/main">
  <p:tag name="KSO_WM_UNIT_DEFAULT_FONT" val="16;18;2"/>
  <p:tag name="KSO_WM_UNIT_BLOCK" val="0"/>
  <p:tag name="KSO_WM_UNIT_DEC_AREA_ID" val="721a65bc66324b209ad2c809b3e1b41b"/>
  <p:tag name="KSO_WM_UNIT_SUBTYPE" val="a"/>
  <p:tag name="KSO_WM_UNIT_PRESET_TEXT" val="单击此处添加文本具体内容"/>
  <p:tag name="KSO_WM_UNIT_NOCLEAR" val="0"/>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409.xml><?xml version="1.0" encoding="utf-8"?>
<p:tagLst xmlns:p="http://schemas.openxmlformats.org/presentationml/2006/main">
  <p:tag name="KSO_WM_UNIT_BLOCK" val="0"/>
  <p:tag name="KSO_WM_UNIT_DEC_AREA_ID" val="dcf269dfe4b5477fb5a93a26d9ad0147"/>
  <p:tag name="KSO_WM_UNIT_SUBTYPE" val="a"/>
  <p:tag name="KSO_WM_UNIT_PRESET_TEXT" val="演讲人姓名"/>
  <p:tag name="KSO_WM_UNIT_NOCLEAR" val="0"/>
  <p:tag name="KSO_WM_UNIT_VALUE" val="3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4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2*i*1"/>
  <p:tag name="KSO_WM_BEAUTIFY_FLAG" val="#wm#"/>
  <p:tag name="KSO_WM_TAG_VERSION" val="1.0"/>
  <p:tag name="KSO_WM_CHIP_GROUPID" val="61a9bbcdf40d6225060c7b88"/>
  <p:tag name="KSO_WM_CHIP_XID" val="61c0414f7d221a2e4b627a86"/>
  <p:tag name="KSO_WM_UNIT_DEC_AREA_ID" val="3adf157ead354d98852238c227e5923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b7939c9b894ce08b033d07e8f56b6c"/>
</p:tagLst>
</file>

<file path=ppt/tags/tag41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4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6.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3*i*1"/>
  <p:tag name="KSO_WM_BEAUTIFY_FLAG" val="#wm#"/>
  <p:tag name="KSO_WM_TAG_VERSION" val="1.0"/>
  <p:tag name="KSO_WM_CHIP_GROUPID" val="61a9bbcdf40d6225060c7b88"/>
  <p:tag name="KSO_WM_CHIP_XID" val="61c0414f7d221a2e4b627a94"/>
  <p:tag name="KSO_WM_UNIT_DEC_AREA_ID" val="23b594c7676d4530a78732623fbe348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ad945c1d4143c99408ff72ca27f278"/>
</p:tagLst>
</file>

<file path=ppt/tags/tag417.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5*i*1"/>
  <p:tag name="KSO_WM_BEAUTIFY_FLAG" val="#wm#"/>
  <p:tag name="KSO_WM_TAG_VERSION" val="1.0"/>
  <p:tag name="KSO_WM_CHIP_GROUPID" val="61a9bbcdf40d6225060c7b88"/>
  <p:tag name="KSO_WM_CHIP_XID" val="61c0414f7d221a2e4b627a91"/>
  <p:tag name="KSO_WM_UNIT_DEC_AREA_ID" val="a30e8e3667244c5aa6c7a6d46810c16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39df463387a47e4b6ae91c3ca83cfd8"/>
</p:tagLst>
</file>

<file path=ppt/tags/tag418.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4*i*1"/>
  <p:tag name="KSO_WM_BEAUTIFY_FLAG" val="#wm#"/>
  <p:tag name="KSO_WM_TAG_VERSION" val="1.0"/>
  <p:tag name="KSO_WM_CHIP_GROUPID" val="61a9bbcdf40d6225060c7b88"/>
  <p:tag name="KSO_WM_CHIP_XID" val="61c0414f7d221a2e4b627a90"/>
  <p:tag name="KSO_WM_UNIT_DEC_AREA_ID" val="e6694058d5774839a2ede1cc32e0383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a10494e1c6e40c48f54081d08c177d7"/>
</p:tagLst>
</file>

<file path=ppt/tags/tag4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2.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UNIT_DEFAULT_FONT" val="60;66;2"/>
  <p:tag name="KSO_WM_UNIT_BLOCK" val="0"/>
  <p:tag name="KSO_WM_UNIT_DEC_AREA_ID" val="fdc3af15e0f945fc94d61fa62a0b5ef1"/>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25"/>
  <p:tag name="KSO_WM_UNIT_TEXT_FILL_FORE_SCHEMECOLOR_INDEX" val="13"/>
  <p:tag name="KSO_WM_UNIT_TEXT_FILL_TYPE" val="1"/>
  <p:tag name="KSO_WM_TEMPLATE_ASSEMBLE_XID" val="61c3dde8baf091513d997e4e"/>
  <p:tag name="KSO_WM_TEMPLATE_ASSEMBLE_GROUPID" val="61c3dde8baf091513d997e4e"/>
</p:tagLst>
</file>

<file path=ppt/tags/tag423.xml><?xml version="1.0" encoding="utf-8"?>
<p:tagLst xmlns:p="http://schemas.openxmlformats.org/presentationml/2006/main">
  <p:tag name="KSO_WM_UNIT_SUBTYPE" val="a"/>
  <p:tag name="KSO_WM_UNIT_PRESET_TEXT" val="单击此处添加正文，文字是您思想的提炼，为了演示发布的良好效果，请言简意赅地阐述您的观点。"/>
  <p:tag name="KSO_WM_UNIT_NOCLEAR" val="0"/>
  <p:tag name="KSO_WM_UNIT_VALUE" val="74"/>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DEFAULT_FONT" val="14;14;2"/>
  <p:tag name="KSO_WM_UNIT_BLOCK" val="0"/>
  <p:tag name="KSO_WM_UNIT_DEC_AREA_ID" val="d327ed1501b945829dfacf9c521f1d6b"/>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5"/>
  <p:tag name="KSO_WM_UNIT_TEXT_FILL_FORE_SCHEMECOLOR_INDEX" val="13"/>
  <p:tag name="KSO_WM_UNIT_TEXT_FILL_TYPE" val="1"/>
  <p:tag name="KSO_WM_TEMPLATE_ASSEMBLE_XID" val="61c3dde8baf091513d997e4e"/>
  <p:tag name="KSO_WM_TEMPLATE_ASSEMBLE_GROUPID" val="61c3dde8baf091513d997e4e"/>
</p:tagLst>
</file>

<file path=ppt/tags/tag42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4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4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2*i*1"/>
  <p:tag name="KSO_WM_BEAUTIFY_FLAG" val="#wm#"/>
  <p:tag name="KSO_WM_TAG_VERSION" val="1.0"/>
  <p:tag name="KSO_WM_CHIP_GROUPID" val="61a9bbcdf40d6225060c7b88"/>
  <p:tag name="KSO_WM_CHIP_XID" val="61c0414f7d221a2e4b627a86"/>
  <p:tag name="KSO_WM_UNIT_DEC_AREA_ID" val="3adf157ead354d98852238c227e5923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b7939c9b894ce08b033d07e8f56b6c"/>
</p:tagLst>
</file>

<file path=ppt/tags/tag4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8.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4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4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4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6.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7*i*1"/>
  <p:tag name="KSO_WM_BEAUTIFY_FLAG" val="#wm#"/>
  <p:tag name="KSO_WM_TAG_VERSION" val="1.0"/>
  <p:tag name="KSO_WM_CHIP_GROUPID" val="61a9bbcdf40d6225060c7b88"/>
  <p:tag name="KSO_WM_CHIP_XID" val="61c0414f7d221a2e4b627a87"/>
  <p:tag name="KSO_WM_UNIT_DEC_AREA_ID" val="68179e1bcd1947fd961a1ce67da9c3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8339a1f48534de6a96219abbff90584"/>
</p:tagLst>
</file>

<file path=ppt/tags/tag4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0.xml><?xml version="1.0" encoding="utf-8"?>
<p:tagLst xmlns:p="http://schemas.openxmlformats.org/presentationml/2006/main">
  <p:tag name="KSO_WM_UNIT_DEFAULT_FONT" val="36;41;2"/>
  <p:tag name="KSO_WM_UNIT_BLOCK" val="0"/>
  <p:tag name="KSO_WM_UNIT_DEC_AREA_ID" val="ef8276a60a91413999aa68e87295fa1e"/>
  <p:tag name="KSO_WM_UNIT_ISCONTENTSTITLE" val="0"/>
  <p:tag name="KSO_WM_UNIT_ISNUMDGMTITLE" val="0"/>
  <p:tag name="KSO_WM_UNIT_PRESET_TEXT" val="谢谢观看"/>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471.xml><?xml version="1.0" encoding="utf-8"?>
<p:tagLst xmlns:p="http://schemas.openxmlformats.org/presentationml/2006/main">
  <p:tag name="KSO_WM_UNIT_DEFAULT_FONT" val="28;34;2"/>
  <p:tag name="KSO_WM_UNIT_BLOCK" val="0"/>
  <p:tag name="KSO_WM_UNIT_DEC_AREA_ID" val="abc3becf8e8045fd980ad1125c76a0e5"/>
  <p:tag name="KSO_WM_UNIT_ISCONTENTSTITLE" val="0"/>
  <p:tag name="KSO_WM_UNIT_ISNUMDGMTITLE" val="0"/>
  <p:tag name="KSO_WM_UNIT_PRESET_TEXT" val="单击此处添加副标题"/>
  <p:tag name="KSO_WM_UNIT_NOCLEAR" val="0"/>
  <p:tag name="KSO_WM_UNIT_VALUE" val="12"/>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472.xml><?xml version="1.0" encoding="utf-8"?>
<p:tagLst xmlns:p="http://schemas.openxmlformats.org/presentationml/2006/main">
  <p:tag name="KSO_WM_UNIT_DEFAULT_FONT" val="14;16;2"/>
  <p:tag name="KSO_WM_UNIT_BLOCK" val="0"/>
  <p:tag name="KSO_WM_UNIT_DEC_AREA_ID" val="d197773e492946a08470ae0bc3616d96"/>
  <p:tag name="KSO_WM_UNIT_SUBTYPE" val="a"/>
  <p:tag name="KSO_WM_UNIT_PRESET_TEXT" val="点击此处添加正文，文字是您思想的提炼，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VALUE" val="72"/>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473.xml><?xml version="1.0" encoding="utf-8"?>
<p:tagLst xmlns:p="http://schemas.openxmlformats.org/presentationml/2006/main">
  <p:tag name="KSO_WM_UNIT_DEFAULT_FONT" val="16;18;2"/>
  <p:tag name="KSO_WM_UNIT_BLOCK" val="0"/>
  <p:tag name="KSO_WM_UNIT_DEC_AREA_ID" val="1d76ada8fc584508be410a486d523588"/>
  <p:tag name="KSO_WM_UNIT_SUBTYPE" val="a"/>
  <p:tag name="KSO_WM_UNIT_PRESET_TEXT" val="汇报人姓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UNIT_VALUE" val="18"/>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UNIT_TEXT_FILL_FORE_SCHEMECOLOR_INDEX_BRIGHTNESS" val="0"/>
  <p:tag name="KSO_WM_UNIT_TEXT_FILL_FORE_SCHEMECOLOR_INDEX" val="14"/>
  <p:tag name="KSO_WM_UNIT_TEXT_FILL_TYPE" val="1"/>
  <p:tag name="KSO_WM_TEMPLATE_ASSEMBLE_XID" val="61c3dde866047d4ba5837514"/>
  <p:tag name="KSO_WM_TEMPLATE_ASSEMBLE_GROUPID" val="61c3dde866047d4ba5837514"/>
</p:tagLst>
</file>

<file path=ppt/tags/tag47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 name="KSO_WM_SLIDE_BACKGROUND_TYPE" val="general"/>
</p:tagLst>
</file>

<file path=ppt/tags/tag47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7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7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7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47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6ed32fc61f8439ca94635adf0a45b1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3745fcbbb6b429a848fdef9ebac42b0"/>
  <p:tag name="KSO_WM_SLIDE_BACKGROUND_TYPE" val="frame"/>
</p:tagLst>
</file>

<file path=ppt/tags/tag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286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286"/>
  <p:tag name="KSO_WM_CHIP_GROUPID" val="612f6a61c37455bdf62a9584"/>
  <p:tag name="KSO_WM_CHIP_XID" val="612f6a61c37455bdf62a9586"/>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48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486.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5e9367d470c74caa842e1004ffe2da0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bf2a0f0570149df9472864eb987acfa"/>
  <p:tag name="KSO_WM_SLIDE_BACKGROUND_TYPE" val="leftRight"/>
</p:tagLst>
</file>

<file path=ppt/tags/tag48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286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7"/>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8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8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49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9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9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9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49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220e770fa80644bfabfd3078ce0b064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0f082f9641046feb3b24be5251cbf49"/>
  <p:tag name="KSO_WM_SLIDE_BACKGROUND_TYPE" val="topBottom"/>
</p:tagLst>
</file>

<file path=ppt/tags/tag49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286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9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9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9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9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xml><?xml version="1.0" encoding="utf-8"?>
<p:tagLst xmlns:p="http://schemas.openxmlformats.org/presentationml/2006/main">
  <p:tag name="KSO_WM_UNIT_DEFAULT_FONT" val="66;72;2"/>
  <p:tag name="KSO_WM_UNIT_BLOCK" val="0"/>
  <p:tag name="KSO_WM_UNIT_DEC_AREA_ID" val="779ef2c2a0de405a90f03eb93491ab15"/>
  <p:tag name="KSO_WM_UNIT_ISCONTENTSTITLE" val="0"/>
  <p:tag name="KSO_WM_UNIT_ISNUMDGMTITLE" val="0"/>
  <p:tag name="KSO_WM_UNIT_PRESET_TEXT" val="设计年终工作总结"/>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0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02.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0d779af225c425da25e04f45d4f2f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0c971910a4d4773ae556be33106e45b"/>
  <p:tag name="KSO_WM_SLIDE_BACKGROUND_TYPE" val="bottomTop"/>
</p:tagLst>
</file>

<file path=ppt/tags/tag50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286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0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0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0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0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77775295d1b4dca8c838e30e757a43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49c058ae784ecdaa9cf079ebefd939"/>
  <p:tag name="KSO_WM_SLIDE_BACKGROUND_TYPE" val="navigation"/>
</p:tagLst>
</file>

<file path=ppt/tags/tag51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286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a"/>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1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1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1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1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1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1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6b124019cb6f4ea08913f51492330fa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a62fd2ae47404dbd2958b4fcb95d15"/>
  <p:tag name="KSO_WM_SLIDE_BACKGROUND_TYPE" val="belt"/>
</p:tagLst>
</file>

<file path=ppt/tags/tag52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286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b"/>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2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52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52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52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52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52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52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5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2.xml><?xml version="1.0" encoding="utf-8"?>
<p:tagLst xmlns:p="http://schemas.openxmlformats.org/presentationml/2006/main">
  <p:tag name="KSO_WM_BEAUTIFY_FLAG" val="#wm#"/>
  <p:tag name="KSO_WM_TAG_VERSION" val="1.0"/>
  <p:tag name="KSO_WM_TEMPLATE_CATEGORY" val="custom"/>
  <p:tag name="KSO_WM_TEMPLATE_INDEX" val="20221238"/>
  <p:tag name="KSO_WM_CHIP_COLORING" val="2"/>
</p:tagLst>
</file>

<file path=ppt/tags/tag53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6*i*1"/>
  <p:tag name="KSO_WM_BEAUTIFY_FLAG" val="#wm#"/>
  <p:tag name="KSO_WM_TAG_VERSION" val="1.0"/>
  <p:tag name="KSO_WM_CHIP_GROUPID" val="61a9bbcdf40d6225060c7b88"/>
  <p:tag name="KSO_WM_CHIP_XID" val="61c0414f7d221a2e4b627aa8"/>
  <p:tag name="KSO_WM_UNIT_DEC_AREA_ID" val="dee87121aab54c86bd8397098901a64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8c4cb0ff3452e9b07da9e66d7552d"/>
</p:tagLst>
</file>

<file path=ppt/tags/tag5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7.xml><?xml version="1.0" encoding="utf-8"?>
<p:tagLst xmlns:p="http://schemas.openxmlformats.org/presentationml/2006/main">
  <p:tag name="KSO_WM_UNIT_DEFAULT_FONT" val="66;72;2"/>
  <p:tag name="KSO_WM_UNIT_BLOCK" val="0"/>
  <p:tag name="KSO_WM_UNIT_DEC_AREA_ID" val="779ef2c2a0de405a90f03eb93491ab15"/>
  <p:tag name="KSO_WM_UNIT_ISCONTENTSTITLE" val="0"/>
  <p:tag name="KSO_WM_UNIT_ISNUMDGMTITLE" val="0"/>
  <p:tag name="KSO_WM_UNIT_PRESET_TEXT" val="设计年终工作总结"/>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538.xml><?xml version="1.0" encoding="utf-8"?>
<p:tagLst xmlns:p="http://schemas.openxmlformats.org/presentationml/2006/main">
  <p:tag name="KSO_WM_UNIT_DEFAULT_FONT" val="18;20;2"/>
  <p:tag name="KSO_WM_UNIT_BLOCK" val="0"/>
  <p:tag name="KSO_WM_UNIT_DEC_AREA_ID" val="f3d582ea69fc4dd7b2a53116af1bf831"/>
  <p:tag name="KSO_WM_UNIT_ISCONTENTSTITLE" val="0"/>
  <p:tag name="KSO_WM_UNIT_ISNUMDGMTITLE" val="0"/>
  <p:tag name="KSO_WM_UNIT_PRESET_TEXT" val=" 单/击/此/处/添/加/副/标/题"/>
  <p:tag name="KSO_WM_UNIT_NOCLEAR" val="0"/>
  <p:tag name="KSO_WM_UNIT_VALUE" val="34"/>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539.xml><?xml version="1.0" encoding="utf-8"?>
<p:tagLst xmlns:p="http://schemas.openxmlformats.org/presentationml/2006/main">
  <p:tag name="KSO_WM_UNIT_BLOCK" val="0"/>
  <p:tag name="KSO_WM_UNIT_DEC_AREA_ID" val="b43a8dfc0d994de2a2573869e4b745d4"/>
  <p:tag name="KSO_WM_UNIT_HIGHLIGHT" val="0"/>
  <p:tag name="KSO_WM_UNIT_COMPATIBLE" val="0"/>
  <p:tag name="KSO_WM_UNIT_DIAGRAM_ISNUMVISUAL" val="0"/>
  <p:tag name="KSO_WM_UNIT_DIAGRAM_ISREFERUNIT" val="0"/>
  <p:tag name="KSO_WM_UNIT_TYPE" val="i"/>
  <p:tag name="KSO_WM_UNIT_INDEX" val="1"/>
  <p:tag name="KSO_WM_UNIT_ID" val="custom20221238_1*i*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LINE_FORE_SCHEMECOLOR_INDEX_BRIGHTNESS" val="0"/>
  <p:tag name="KSO_WM_UNIT_LINE_FORE_SCHEMECOLOR_INDEX" val="5"/>
  <p:tag name="KSO_WM_UNIT_LINE_FILL_TYPE" val="2"/>
  <p:tag name="KSO_WM_TEMPLATE_ASSEMBLE_XID" val="61c3dde866047d4ba58374f7"/>
  <p:tag name="KSO_WM_TEMPLATE_ASSEMBLE_GROUPID" val="61c3dde866047d4ba58374f7"/>
</p:tagLst>
</file>

<file path=ppt/tags/tag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0.xml><?xml version="1.0" encoding="utf-8"?>
<p:tagLst xmlns:p="http://schemas.openxmlformats.org/presentationml/2006/main">
  <p:tag name="KSO_WM_UNIT_BLOCK" val="0"/>
  <p:tag name="KSO_WM_UNIT_DEC_AREA_ID" val="89a5156381d4413b993d061ce53c587d"/>
  <p:tag name="KSO_WM_UNIT_HIGHLIGHT" val="0"/>
  <p:tag name="KSO_WM_UNIT_COMPATIBLE" val="0"/>
  <p:tag name="KSO_WM_UNIT_DIAGRAM_ISNUMVISUAL" val="0"/>
  <p:tag name="KSO_WM_UNIT_DIAGRAM_ISREFERUNIT" val="0"/>
  <p:tag name="KSO_WM_UNIT_TYPE" val="i"/>
  <p:tag name="KSO_WM_UNIT_INDEX" val="2"/>
  <p:tag name="KSO_WM_UNIT_ID" val="custom20221238_1*i*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13"/>
  <p:tag name="KSO_WM_TEMPLATE_ASSEMBLE_XID" val="61c3dde866047d4ba58374f7"/>
  <p:tag name="KSO_WM_TEMPLATE_ASSEMBLE_GROUPID" val="61c3dde866047d4ba58374f7"/>
</p:tagLst>
</file>

<file path=ppt/tags/tag541.xml><?xml version="1.0" encoding="utf-8"?>
<p:tagLst xmlns:p="http://schemas.openxmlformats.org/presentationml/2006/main">
  <p:tag name="KSO_WM_UNIT_DEFAULT_FONT" val="16;18;2"/>
  <p:tag name="KSO_WM_UNIT_BLOCK" val="0"/>
  <p:tag name="KSO_WM_UNIT_DEC_AREA_ID" val="721a65bc66324b209ad2c809b3e1b41b"/>
  <p:tag name="KSO_WM_UNIT_SUBTYPE" val="a"/>
  <p:tag name="KSO_WM_UNIT_PRESET_TEXT" val="单击此处添加文本具体内容"/>
  <p:tag name="KSO_WM_UNIT_NOCLEAR" val="0"/>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542.xml><?xml version="1.0" encoding="utf-8"?>
<p:tagLst xmlns:p="http://schemas.openxmlformats.org/presentationml/2006/main">
  <p:tag name="KSO_WM_UNIT_BLOCK" val="0"/>
  <p:tag name="KSO_WM_UNIT_DEC_AREA_ID" val="dcf269dfe4b5477fb5a93a26d9ad0147"/>
  <p:tag name="KSO_WM_UNIT_SUBTYPE" val="a"/>
  <p:tag name="KSO_WM_UNIT_PRESET_TEXT" val="演讲人姓名"/>
  <p:tag name="KSO_WM_UNIT_NOCLEAR" val="0"/>
  <p:tag name="KSO_WM_UNIT_VALUE" val="3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54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5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3*i*1"/>
  <p:tag name="KSO_WM_BEAUTIFY_FLAG" val="#wm#"/>
  <p:tag name="KSO_WM_TAG_VERSION" val="1.0"/>
  <p:tag name="KSO_WM_CHIP_GROUPID" val="61a9bbcdf40d6225060c7b88"/>
  <p:tag name="KSO_WM_CHIP_XID" val="61c0414f7d221a2e4b627a94"/>
  <p:tag name="KSO_WM_UNIT_DEC_AREA_ID" val="23b594c7676d4530a78732623fbe348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ad945c1d4143c99408ff72ca27f278"/>
</p:tagLst>
</file>

<file path=ppt/tags/tag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0.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5*i*1"/>
  <p:tag name="KSO_WM_BEAUTIFY_FLAG" val="#wm#"/>
  <p:tag name="KSO_WM_TAG_VERSION" val="1.0"/>
  <p:tag name="KSO_WM_CHIP_GROUPID" val="61a9bbcdf40d6225060c7b88"/>
  <p:tag name="KSO_WM_CHIP_XID" val="61c0414f7d221a2e4b627a91"/>
  <p:tag name="KSO_WM_UNIT_DEC_AREA_ID" val="a30e8e3667244c5aa6c7a6d46810c16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39df463387a47e4b6ae91c3ca83cfd8"/>
</p:tagLst>
</file>

<file path=ppt/tags/tag551.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4*i*1"/>
  <p:tag name="KSO_WM_BEAUTIFY_FLAG" val="#wm#"/>
  <p:tag name="KSO_WM_TAG_VERSION" val="1.0"/>
  <p:tag name="KSO_WM_CHIP_GROUPID" val="61a9bbcdf40d6225060c7b88"/>
  <p:tag name="KSO_WM_CHIP_XID" val="61c0414f7d221a2e4b627a90"/>
  <p:tag name="KSO_WM_UNIT_DEC_AREA_ID" val="e6694058d5774839a2ede1cc32e0383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a10494e1c6e40c48f54081d08c177d7"/>
</p:tagLst>
</file>

<file path=ppt/tags/tag5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5.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UNIT_DEFAULT_FONT" val="60;66;2"/>
  <p:tag name="KSO_WM_UNIT_BLOCK" val="0"/>
  <p:tag name="KSO_WM_UNIT_DEC_AREA_ID" val="fdc3af15e0f945fc94d61fa62a0b5ef1"/>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25"/>
  <p:tag name="KSO_WM_UNIT_TEXT_FILL_FORE_SCHEMECOLOR_INDEX" val="13"/>
  <p:tag name="KSO_WM_UNIT_TEXT_FILL_TYPE" val="1"/>
  <p:tag name="KSO_WM_TEMPLATE_ASSEMBLE_XID" val="61c3dde8baf091513d997e4e"/>
  <p:tag name="KSO_WM_TEMPLATE_ASSEMBLE_GROUPID" val="61c3dde8baf091513d997e4e"/>
</p:tagLst>
</file>

<file path=ppt/tags/tag556.xml><?xml version="1.0" encoding="utf-8"?>
<p:tagLst xmlns:p="http://schemas.openxmlformats.org/presentationml/2006/main">
  <p:tag name="KSO_WM_UNIT_SUBTYPE" val="a"/>
  <p:tag name="KSO_WM_UNIT_PRESET_TEXT" val="单击此处添加正文，文字是您思想的提炼，为了演示发布的良好效果，请言简意赅地阐述您的观点。"/>
  <p:tag name="KSO_WM_UNIT_NOCLEAR" val="0"/>
  <p:tag name="KSO_WM_UNIT_VALUE" val="74"/>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DEFAULT_FONT" val="14;14;2"/>
  <p:tag name="KSO_WM_UNIT_BLOCK" val="0"/>
  <p:tag name="KSO_WM_UNIT_DEC_AREA_ID" val="d327ed1501b945829dfacf9c521f1d6b"/>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5"/>
  <p:tag name="KSO_WM_UNIT_TEXT_FILL_FORE_SCHEMECOLOR_INDEX" val="13"/>
  <p:tag name="KSO_WM_UNIT_TEXT_FILL_TYPE" val="1"/>
  <p:tag name="KSO_WM_TEMPLATE_ASSEMBLE_XID" val="61c3dde8baf091513d997e4e"/>
  <p:tag name="KSO_WM_TEMPLATE_ASSEMBLE_GROUPID" val="61c3dde8baf091513d997e4e"/>
</p:tagLst>
</file>

<file path=ppt/tags/tag55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5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5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5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2*i*1"/>
  <p:tag name="KSO_WM_BEAUTIFY_FLAG" val="#wm#"/>
  <p:tag name="KSO_WM_TAG_VERSION" val="1.0"/>
  <p:tag name="KSO_WM_CHIP_GROUPID" val="61a9bbcdf40d6225060c7b88"/>
  <p:tag name="KSO_WM_CHIP_XID" val="61c0414f7d221a2e4b627a86"/>
  <p:tag name="KSO_WM_UNIT_DEC_AREA_ID" val="3adf157ead354d98852238c227e5923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b7939c9b894ce08b033d07e8f56b6c"/>
</p:tagLst>
</file>

<file path=ppt/tags/tag5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5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8.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5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5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7*i*1"/>
  <p:tag name="KSO_WM_BEAUTIFY_FLAG" val="#wm#"/>
  <p:tag name="KSO_WM_TAG_VERSION" val="1.0"/>
  <p:tag name="KSO_WM_CHIP_GROUPID" val="61a9bbcdf40d6225060c7b88"/>
  <p:tag name="KSO_WM_CHIP_XID" val="61c0414f7d221a2e4b627a87"/>
  <p:tag name="KSO_WM_UNIT_DEC_AREA_ID" val="68179e1bcd1947fd961a1ce67da9c3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8339a1f48534de6a96219abbff90584"/>
</p:tagLst>
</file>

<file path=ppt/tags/tag6.xml><?xml version="1.0" encoding="utf-8"?>
<p:tagLst xmlns:p="http://schemas.openxmlformats.org/presentationml/2006/main">
  <p:tag name="KSO_WM_UNIT_DEFAULT_FONT" val="18;20;2"/>
  <p:tag name="KSO_WM_UNIT_BLOCK" val="0"/>
  <p:tag name="KSO_WM_UNIT_DEC_AREA_ID" val="f3d582ea69fc4dd7b2a53116af1bf831"/>
  <p:tag name="KSO_WM_UNIT_ISCONTENTSTITLE" val="0"/>
  <p:tag name="KSO_WM_UNIT_ISNUMDGMTITLE" val="0"/>
  <p:tag name="KSO_WM_UNIT_PRESET_TEXT" val=" 单/击/此/处/添/加/副/标/题"/>
  <p:tag name="KSO_WM_UNIT_NOCLEAR" val="0"/>
  <p:tag name="KSO_WM_UNIT_VALUE" val="34"/>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3.xml><?xml version="1.0" encoding="utf-8"?>
<p:tagLst xmlns:p="http://schemas.openxmlformats.org/presentationml/2006/main">
  <p:tag name="KSO_WM_UNIT_DEFAULT_FONT" val="36;41;2"/>
  <p:tag name="KSO_WM_UNIT_BLOCK" val="0"/>
  <p:tag name="KSO_WM_UNIT_DEC_AREA_ID" val="ef8276a60a91413999aa68e87295fa1e"/>
  <p:tag name="KSO_WM_UNIT_ISCONTENTSTITLE" val="0"/>
  <p:tag name="KSO_WM_UNIT_ISNUMDGMTITLE" val="0"/>
  <p:tag name="KSO_WM_UNIT_PRESET_TEXT" val="谢谢观看"/>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604.xml><?xml version="1.0" encoding="utf-8"?>
<p:tagLst xmlns:p="http://schemas.openxmlformats.org/presentationml/2006/main">
  <p:tag name="KSO_WM_UNIT_DEFAULT_FONT" val="28;34;2"/>
  <p:tag name="KSO_WM_UNIT_BLOCK" val="0"/>
  <p:tag name="KSO_WM_UNIT_DEC_AREA_ID" val="abc3becf8e8045fd980ad1125c76a0e5"/>
  <p:tag name="KSO_WM_UNIT_ISCONTENTSTITLE" val="0"/>
  <p:tag name="KSO_WM_UNIT_ISNUMDGMTITLE" val="0"/>
  <p:tag name="KSO_WM_UNIT_PRESET_TEXT" val="单击此处添加副标题"/>
  <p:tag name="KSO_WM_UNIT_NOCLEAR" val="0"/>
  <p:tag name="KSO_WM_UNIT_VALUE" val="12"/>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605.xml><?xml version="1.0" encoding="utf-8"?>
<p:tagLst xmlns:p="http://schemas.openxmlformats.org/presentationml/2006/main">
  <p:tag name="KSO_WM_UNIT_DEFAULT_FONT" val="14;16;2"/>
  <p:tag name="KSO_WM_UNIT_BLOCK" val="0"/>
  <p:tag name="KSO_WM_UNIT_DEC_AREA_ID" val="d197773e492946a08470ae0bc3616d96"/>
  <p:tag name="KSO_WM_UNIT_SUBTYPE" val="a"/>
  <p:tag name="KSO_WM_UNIT_PRESET_TEXT" val="点击此处添加正文，文字是您思想的提炼，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VALUE" val="72"/>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606.xml><?xml version="1.0" encoding="utf-8"?>
<p:tagLst xmlns:p="http://schemas.openxmlformats.org/presentationml/2006/main">
  <p:tag name="KSO_WM_UNIT_DEFAULT_FONT" val="16;18;2"/>
  <p:tag name="KSO_WM_UNIT_BLOCK" val="0"/>
  <p:tag name="KSO_WM_UNIT_DEC_AREA_ID" val="1d76ada8fc584508be410a486d523588"/>
  <p:tag name="KSO_WM_UNIT_SUBTYPE" val="a"/>
  <p:tag name="KSO_WM_UNIT_PRESET_TEXT" val="汇报人姓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UNIT_VALUE" val="18"/>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UNIT_TEXT_FILL_FORE_SCHEMECOLOR_INDEX_BRIGHTNESS" val="0"/>
  <p:tag name="KSO_WM_UNIT_TEXT_FILL_FORE_SCHEMECOLOR_INDEX" val="14"/>
  <p:tag name="KSO_WM_UNIT_TEXT_FILL_TYPE" val="1"/>
  <p:tag name="KSO_WM_TEMPLATE_ASSEMBLE_XID" val="61c3dde866047d4ba5837514"/>
  <p:tag name="KSO_WM_TEMPLATE_ASSEMBLE_GROUPID" val="61c3dde866047d4ba5837514"/>
</p:tagLst>
</file>

<file path=ppt/tags/tag60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 name="KSO_WM_SLIDE_BACKGROUND_TYPE" val="general"/>
</p:tagLst>
</file>

<file path=ppt/tags/tag60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09.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1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612.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6ed32fc61f8439ca94635adf0a45b1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3745fcbbb6b429a848fdef9ebac42b0"/>
  <p:tag name="KSO_WM_SLIDE_BACKGROUND_TYPE" val="frame"/>
</p:tagLst>
</file>

<file path=ppt/tags/tag61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286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286"/>
  <p:tag name="KSO_WM_CHIP_GROUPID" val="612f6a61c37455bdf62a9584"/>
  <p:tag name="KSO_WM_CHIP_XID" val="612f6a61c37455bdf62a9586"/>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61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61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5e9367d470c74caa842e1004ffe2da0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bf2a0f0570149df9472864eb987acfa"/>
  <p:tag name="KSO_WM_SLIDE_BACKGROUND_TYPE" val="leftRight"/>
</p:tagLst>
</file>

<file path=ppt/tags/tag62.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62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286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7"/>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2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62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220e770fa80644bfabfd3078ce0b064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0f082f9641046feb3b24be5251cbf49"/>
  <p:tag name="KSO_WM_SLIDE_BACKGROUND_TYPE" val="topBottom"/>
</p:tagLst>
</file>

<file path=ppt/tags/tag62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286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2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63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0d779af225c425da25e04f45d4f2f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0c971910a4d4773ae556be33106e45b"/>
  <p:tag name="KSO_WM_SLIDE_BACKGROUND_TYPE" val="bottomTop"/>
</p:tagLst>
</file>

<file path=ppt/tags/tag63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286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3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3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4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4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64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77775295d1b4dca8c838e30e757a43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49c058ae784ecdaa9cf079ebefd939"/>
  <p:tag name="KSO_WM_SLIDE_BACKGROUND_TYPE" val="navigation"/>
</p:tagLst>
</file>

<file path=ppt/tags/tag64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286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a"/>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4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5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5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65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6b124019cb6f4ea08913f51492330fa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a62fd2ae47404dbd2958b4fcb95d15"/>
  <p:tag name="KSO_WM_SLIDE_BACKGROUND_TYPE" val="belt"/>
</p:tagLst>
</file>

<file path=ppt/tags/tag65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286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b"/>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5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5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66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6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5.xml><?xml version="1.0" encoding="utf-8"?>
<p:tagLst xmlns:p="http://schemas.openxmlformats.org/presentationml/2006/main">
  <p:tag name="KSO_WM_BEAUTIFY_FLAG" val="#wm#"/>
  <p:tag name="KSO_WM_TAG_VERSION" val="1.0"/>
  <p:tag name="KSO_WM_TEMPLATE_CATEGORY" val="custom"/>
  <p:tag name="KSO_WM_TEMPLATE_INDEX" val="20221238"/>
  <p:tag name="KSO_WM_CHIP_COLORING" val="2"/>
</p:tagLst>
</file>

<file path=ppt/tags/tag666.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6*i*1"/>
  <p:tag name="KSO_WM_BEAUTIFY_FLAG" val="#wm#"/>
  <p:tag name="KSO_WM_TAG_VERSION" val="1.0"/>
  <p:tag name="KSO_WM_CHIP_GROUPID" val="61a9bbcdf40d6225060c7b88"/>
  <p:tag name="KSO_WM_CHIP_XID" val="61c0414f7d221a2e4b627aa8"/>
  <p:tag name="KSO_WM_UNIT_DEC_AREA_ID" val="dee87121aab54c86bd8397098901a64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8c4cb0ff3452e9b07da9e66d7552d"/>
</p:tagLst>
</file>

<file path=ppt/tags/tag6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7*i*1"/>
  <p:tag name="KSO_WM_BEAUTIFY_FLAG" val="#wm#"/>
  <p:tag name="KSO_WM_TAG_VERSION" val="1.0"/>
  <p:tag name="KSO_WM_CHIP_GROUPID" val="61a9bbcdf40d6225060c7b88"/>
  <p:tag name="KSO_WM_CHIP_XID" val="61c0414f7d221a2e4b627a87"/>
  <p:tag name="KSO_WM_UNIT_DEC_AREA_ID" val="68179e1bcd1947fd961a1ce67da9c3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8339a1f48534de6a96219abbff90584"/>
</p:tagLst>
</file>

<file path=ppt/tags/tag670.xml><?xml version="1.0" encoding="utf-8"?>
<p:tagLst xmlns:p="http://schemas.openxmlformats.org/presentationml/2006/main">
  <p:tag name="KSO_WM_UNIT_DEFAULT_FONT" val="66;72;2"/>
  <p:tag name="KSO_WM_UNIT_BLOCK" val="0"/>
  <p:tag name="KSO_WM_UNIT_DEC_AREA_ID" val="779ef2c2a0de405a90f03eb93491ab15"/>
  <p:tag name="KSO_WM_UNIT_ISCONTENTSTITLE" val="0"/>
  <p:tag name="KSO_WM_UNIT_ISNUMDGMTITLE" val="0"/>
  <p:tag name="KSO_WM_UNIT_PRESET_TEXT" val="设计年终工作总结"/>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671.xml><?xml version="1.0" encoding="utf-8"?>
<p:tagLst xmlns:p="http://schemas.openxmlformats.org/presentationml/2006/main">
  <p:tag name="KSO_WM_UNIT_DEFAULT_FONT" val="18;20;2"/>
  <p:tag name="KSO_WM_UNIT_BLOCK" val="0"/>
  <p:tag name="KSO_WM_UNIT_DEC_AREA_ID" val="f3d582ea69fc4dd7b2a53116af1bf831"/>
  <p:tag name="KSO_WM_UNIT_ISCONTENTSTITLE" val="0"/>
  <p:tag name="KSO_WM_UNIT_ISNUMDGMTITLE" val="0"/>
  <p:tag name="KSO_WM_UNIT_PRESET_TEXT" val=" 单/击/此/处/添/加/副/标/题"/>
  <p:tag name="KSO_WM_UNIT_NOCLEAR" val="0"/>
  <p:tag name="KSO_WM_UNIT_VALUE" val="34"/>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672.xml><?xml version="1.0" encoding="utf-8"?>
<p:tagLst xmlns:p="http://schemas.openxmlformats.org/presentationml/2006/main">
  <p:tag name="KSO_WM_UNIT_BLOCK" val="0"/>
  <p:tag name="KSO_WM_UNIT_DEC_AREA_ID" val="b43a8dfc0d994de2a2573869e4b745d4"/>
  <p:tag name="KSO_WM_UNIT_HIGHLIGHT" val="0"/>
  <p:tag name="KSO_WM_UNIT_COMPATIBLE" val="0"/>
  <p:tag name="KSO_WM_UNIT_DIAGRAM_ISNUMVISUAL" val="0"/>
  <p:tag name="KSO_WM_UNIT_DIAGRAM_ISREFERUNIT" val="0"/>
  <p:tag name="KSO_WM_UNIT_TYPE" val="i"/>
  <p:tag name="KSO_WM_UNIT_INDEX" val="1"/>
  <p:tag name="KSO_WM_UNIT_ID" val="custom20221238_1*i*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LINE_FORE_SCHEMECOLOR_INDEX_BRIGHTNESS" val="0"/>
  <p:tag name="KSO_WM_UNIT_LINE_FORE_SCHEMECOLOR_INDEX" val="5"/>
  <p:tag name="KSO_WM_UNIT_LINE_FILL_TYPE" val="2"/>
  <p:tag name="KSO_WM_TEMPLATE_ASSEMBLE_XID" val="61c3dde866047d4ba58374f7"/>
  <p:tag name="KSO_WM_TEMPLATE_ASSEMBLE_GROUPID" val="61c3dde866047d4ba58374f7"/>
</p:tagLst>
</file>

<file path=ppt/tags/tag673.xml><?xml version="1.0" encoding="utf-8"?>
<p:tagLst xmlns:p="http://schemas.openxmlformats.org/presentationml/2006/main">
  <p:tag name="KSO_WM_UNIT_BLOCK" val="0"/>
  <p:tag name="KSO_WM_UNIT_DEC_AREA_ID" val="89a5156381d4413b993d061ce53c587d"/>
  <p:tag name="KSO_WM_UNIT_HIGHLIGHT" val="0"/>
  <p:tag name="KSO_WM_UNIT_COMPATIBLE" val="0"/>
  <p:tag name="KSO_WM_UNIT_DIAGRAM_ISNUMVISUAL" val="0"/>
  <p:tag name="KSO_WM_UNIT_DIAGRAM_ISREFERUNIT" val="0"/>
  <p:tag name="KSO_WM_UNIT_TYPE" val="i"/>
  <p:tag name="KSO_WM_UNIT_INDEX" val="2"/>
  <p:tag name="KSO_WM_UNIT_ID" val="custom20221238_1*i*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13"/>
  <p:tag name="KSO_WM_TEMPLATE_ASSEMBLE_XID" val="61c3dde866047d4ba58374f7"/>
  <p:tag name="KSO_WM_TEMPLATE_ASSEMBLE_GROUPID" val="61c3dde866047d4ba58374f7"/>
</p:tagLst>
</file>

<file path=ppt/tags/tag674.xml><?xml version="1.0" encoding="utf-8"?>
<p:tagLst xmlns:p="http://schemas.openxmlformats.org/presentationml/2006/main">
  <p:tag name="KSO_WM_UNIT_DEFAULT_FONT" val="16;18;2"/>
  <p:tag name="KSO_WM_UNIT_BLOCK" val="0"/>
  <p:tag name="KSO_WM_UNIT_DEC_AREA_ID" val="721a65bc66324b209ad2c809b3e1b41b"/>
  <p:tag name="KSO_WM_UNIT_SUBTYPE" val="a"/>
  <p:tag name="KSO_WM_UNIT_PRESET_TEXT" val="单击此处添加文本具体内容"/>
  <p:tag name="KSO_WM_UNIT_NOCLEAR" val="0"/>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675.xml><?xml version="1.0" encoding="utf-8"?>
<p:tagLst xmlns:p="http://schemas.openxmlformats.org/presentationml/2006/main">
  <p:tag name="KSO_WM_UNIT_BLOCK" val="0"/>
  <p:tag name="KSO_WM_UNIT_DEC_AREA_ID" val="dcf269dfe4b5477fb5a93a26d9ad0147"/>
  <p:tag name="KSO_WM_UNIT_SUBTYPE" val="a"/>
  <p:tag name="KSO_WM_UNIT_PRESET_TEXT" val="演讲人姓名"/>
  <p:tag name="KSO_WM_UNIT_NOCLEAR" val="0"/>
  <p:tag name="KSO_WM_UNIT_VALUE" val="3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676.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6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2.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3*i*1"/>
  <p:tag name="KSO_WM_BEAUTIFY_FLAG" val="#wm#"/>
  <p:tag name="KSO_WM_TAG_VERSION" val="1.0"/>
  <p:tag name="KSO_WM_CHIP_GROUPID" val="61a9bbcdf40d6225060c7b88"/>
  <p:tag name="KSO_WM_CHIP_XID" val="61c0414f7d221a2e4b627a94"/>
  <p:tag name="KSO_WM_UNIT_DEC_AREA_ID" val="23b594c7676d4530a78732623fbe348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ad945c1d4143c99408ff72ca27f278"/>
</p:tagLst>
</file>

<file path=ppt/tags/tag683.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5*i*1"/>
  <p:tag name="KSO_WM_BEAUTIFY_FLAG" val="#wm#"/>
  <p:tag name="KSO_WM_TAG_VERSION" val="1.0"/>
  <p:tag name="KSO_WM_CHIP_GROUPID" val="61a9bbcdf40d6225060c7b88"/>
  <p:tag name="KSO_WM_CHIP_XID" val="61c0414f7d221a2e4b627a91"/>
  <p:tag name="KSO_WM_UNIT_DEC_AREA_ID" val="a30e8e3667244c5aa6c7a6d46810c16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39df463387a47e4b6ae91c3ca83cfd8"/>
</p:tagLst>
</file>

<file path=ppt/tags/tag684.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4*i*1"/>
  <p:tag name="KSO_WM_BEAUTIFY_FLAG" val="#wm#"/>
  <p:tag name="KSO_WM_TAG_VERSION" val="1.0"/>
  <p:tag name="KSO_WM_CHIP_GROUPID" val="61a9bbcdf40d6225060c7b88"/>
  <p:tag name="KSO_WM_CHIP_XID" val="61c0414f7d221a2e4b627a90"/>
  <p:tag name="KSO_WM_UNIT_DEC_AREA_ID" val="e6694058d5774839a2ede1cc32e0383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a10494e1c6e40c48f54081d08c177d7"/>
</p:tagLst>
</file>

<file path=ppt/tags/tag6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8.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UNIT_DEFAULT_FONT" val="60;66;2"/>
  <p:tag name="KSO_WM_UNIT_BLOCK" val="0"/>
  <p:tag name="KSO_WM_UNIT_DEC_AREA_ID" val="fdc3af15e0f945fc94d61fa62a0b5ef1"/>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25"/>
  <p:tag name="KSO_WM_UNIT_TEXT_FILL_FORE_SCHEMECOLOR_INDEX" val="13"/>
  <p:tag name="KSO_WM_UNIT_TEXT_FILL_TYPE" val="1"/>
  <p:tag name="KSO_WM_TEMPLATE_ASSEMBLE_XID" val="61c3dde8baf091513d997e4e"/>
  <p:tag name="KSO_WM_TEMPLATE_ASSEMBLE_GROUPID" val="61c3dde8baf091513d997e4e"/>
</p:tagLst>
</file>

<file path=ppt/tags/tag689.xml><?xml version="1.0" encoding="utf-8"?>
<p:tagLst xmlns:p="http://schemas.openxmlformats.org/presentationml/2006/main">
  <p:tag name="KSO_WM_UNIT_SUBTYPE" val="a"/>
  <p:tag name="KSO_WM_UNIT_PRESET_TEXT" val="单击此处添加正文，文字是您思想的提炼，为了演示发布的良好效果，请言简意赅地阐述您的观点。"/>
  <p:tag name="KSO_WM_UNIT_NOCLEAR" val="0"/>
  <p:tag name="KSO_WM_UNIT_VALUE" val="74"/>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DEFAULT_FONT" val="14;14;2"/>
  <p:tag name="KSO_WM_UNIT_BLOCK" val="0"/>
  <p:tag name="KSO_WM_UNIT_DEC_AREA_ID" val="d327ed1501b945829dfacf9c521f1d6b"/>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5"/>
  <p:tag name="KSO_WM_UNIT_TEXT_FILL_FORE_SCHEMECOLOR_INDEX" val="13"/>
  <p:tag name="KSO_WM_UNIT_TEXT_FILL_TYPE" val="1"/>
  <p:tag name="KSO_WM_TEMPLATE_ASSEMBLE_XID" val="61c3dde8baf091513d997e4e"/>
  <p:tag name="KSO_WM_TEMPLATE_ASSEMBLE_GROUPID" val="61c3dde8baf091513d997e4e"/>
</p:tagLst>
</file>

<file path=ppt/tags/tag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6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6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xml><?xml version="1.0" encoding="utf-8"?>
<p:tagLst xmlns:p="http://schemas.openxmlformats.org/presentationml/2006/main">
  <p:tag name="KSO_WM_UNIT_BLOCK" val="0"/>
  <p:tag name="KSO_WM_UNIT_DEC_AREA_ID" val="b43a8dfc0d994de2a2573869e4b745d4"/>
  <p:tag name="KSO_WM_UNIT_HIGHLIGHT" val="0"/>
  <p:tag name="KSO_WM_UNIT_COMPATIBLE" val="0"/>
  <p:tag name="KSO_WM_UNIT_DIAGRAM_ISNUMVISUAL" val="0"/>
  <p:tag name="KSO_WM_UNIT_DIAGRAM_ISREFERUNIT" val="0"/>
  <p:tag name="KSO_WM_UNIT_TYPE" val="i"/>
  <p:tag name="KSO_WM_UNIT_INDEX" val="1"/>
  <p:tag name="KSO_WM_UNIT_ID" val="custom20221238_1*i*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LINE_FORE_SCHEMECOLOR_INDEX_BRIGHTNESS" val="0"/>
  <p:tag name="KSO_WM_UNIT_LINE_FORE_SCHEMECOLOR_INDEX" val="5"/>
  <p:tag name="KSO_WM_UNIT_LINE_FILL_TYPE" val="2"/>
  <p:tag name="KSO_WM_TEMPLATE_ASSEMBLE_XID" val="61c3dde866047d4ba58374f7"/>
  <p:tag name="KSO_WM_TEMPLATE_ASSEMBLE_GROUPID" val="61c3dde866047d4ba58374f7"/>
</p:tagLst>
</file>

<file path=ppt/tags/tag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6.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2*i*1"/>
  <p:tag name="KSO_WM_BEAUTIFY_FLAG" val="#wm#"/>
  <p:tag name="KSO_WM_TAG_VERSION" val="1.0"/>
  <p:tag name="KSO_WM_CHIP_GROUPID" val="61a9bbcdf40d6225060c7b88"/>
  <p:tag name="KSO_WM_CHIP_XID" val="61c0414f7d221a2e4b627a86"/>
  <p:tag name="KSO_WM_UNIT_DEC_AREA_ID" val="3adf157ead354d98852238c227e5923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b7939c9b894ce08b033d07e8f56b6c"/>
</p:tagLst>
</file>

<file path=ppt/tags/tag7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xml><?xml version="1.0" encoding="utf-8"?>
<p:tagLst xmlns:p="http://schemas.openxmlformats.org/presentationml/2006/main">
  <p:tag name="KSO_WM_UNIT_DEFAULT_FONT" val="36;41;2"/>
  <p:tag name="KSO_WM_UNIT_BLOCK" val="0"/>
  <p:tag name="KSO_WM_UNIT_DEC_AREA_ID" val="ef8276a60a91413999aa68e87295fa1e"/>
  <p:tag name="KSO_WM_UNIT_ISCONTENTSTITLE" val="0"/>
  <p:tag name="KSO_WM_UNIT_ISNUMDGMTITLE" val="0"/>
  <p:tag name="KSO_WM_UNIT_PRESET_TEXT" val="谢谢观看"/>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7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7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xml><?xml version="1.0" encoding="utf-8"?>
<p:tagLst xmlns:p="http://schemas.openxmlformats.org/presentationml/2006/main">
  <p:tag name="KSO_WM_UNIT_DEFAULT_FONT" val="28;34;2"/>
  <p:tag name="KSO_WM_UNIT_BLOCK" val="0"/>
  <p:tag name="KSO_WM_UNIT_DEC_AREA_ID" val="abc3becf8e8045fd980ad1125c76a0e5"/>
  <p:tag name="KSO_WM_UNIT_ISCONTENTSTITLE" val="0"/>
  <p:tag name="KSO_WM_UNIT_ISNUMDGMTITLE" val="0"/>
  <p:tag name="KSO_WM_UNIT_PRESET_TEXT" val="单击此处添加副标题"/>
  <p:tag name="KSO_WM_UNIT_NOCLEAR" val="0"/>
  <p:tag name="KSO_WM_UNIT_VALUE" val="12"/>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7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7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7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DEFAULT_FONT" val="14;16;2"/>
  <p:tag name="KSO_WM_UNIT_BLOCK" val="0"/>
  <p:tag name="KSO_WM_UNIT_DEC_AREA_ID" val="d197773e492946a08470ae0bc3616d96"/>
  <p:tag name="KSO_WM_UNIT_SUBTYPE" val="a"/>
  <p:tag name="KSO_WM_UNIT_PRESET_TEXT" val="点击此处添加正文，文字是您思想的提炼，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VALUE" val="72"/>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7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2.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7*i*1"/>
  <p:tag name="KSO_WM_BEAUTIFY_FLAG" val="#wm#"/>
  <p:tag name="KSO_WM_TAG_VERSION" val="1.0"/>
  <p:tag name="KSO_WM_CHIP_GROUPID" val="61a9bbcdf40d6225060c7b88"/>
  <p:tag name="KSO_WM_CHIP_XID" val="61c0414f7d221a2e4b627a87"/>
  <p:tag name="KSO_WM_UNIT_DEC_AREA_ID" val="68179e1bcd1947fd961a1ce67da9c3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8339a1f48534de6a96219abbff90584"/>
</p:tagLst>
</file>

<file path=ppt/tags/tag7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6.xml><?xml version="1.0" encoding="utf-8"?>
<p:tagLst xmlns:p="http://schemas.openxmlformats.org/presentationml/2006/main">
  <p:tag name="KSO_WM_UNIT_DEFAULT_FONT" val="36;41;2"/>
  <p:tag name="KSO_WM_UNIT_BLOCK" val="0"/>
  <p:tag name="KSO_WM_UNIT_DEC_AREA_ID" val="ef8276a60a91413999aa68e87295fa1e"/>
  <p:tag name="KSO_WM_UNIT_ISCONTENTSTITLE" val="0"/>
  <p:tag name="KSO_WM_UNIT_ISNUMDGMTITLE" val="0"/>
  <p:tag name="KSO_WM_UNIT_PRESET_TEXT" val="谢谢观看"/>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737.xml><?xml version="1.0" encoding="utf-8"?>
<p:tagLst xmlns:p="http://schemas.openxmlformats.org/presentationml/2006/main">
  <p:tag name="KSO_WM_UNIT_DEFAULT_FONT" val="28;34;2"/>
  <p:tag name="KSO_WM_UNIT_BLOCK" val="0"/>
  <p:tag name="KSO_WM_UNIT_DEC_AREA_ID" val="abc3becf8e8045fd980ad1125c76a0e5"/>
  <p:tag name="KSO_WM_UNIT_ISCONTENTSTITLE" val="0"/>
  <p:tag name="KSO_WM_UNIT_ISNUMDGMTITLE" val="0"/>
  <p:tag name="KSO_WM_UNIT_PRESET_TEXT" val="单击此处添加副标题"/>
  <p:tag name="KSO_WM_UNIT_NOCLEAR" val="0"/>
  <p:tag name="KSO_WM_UNIT_VALUE" val="12"/>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738.xml><?xml version="1.0" encoding="utf-8"?>
<p:tagLst xmlns:p="http://schemas.openxmlformats.org/presentationml/2006/main">
  <p:tag name="KSO_WM_UNIT_DEFAULT_FONT" val="14;16;2"/>
  <p:tag name="KSO_WM_UNIT_BLOCK" val="0"/>
  <p:tag name="KSO_WM_UNIT_DEC_AREA_ID" val="d197773e492946a08470ae0bc3616d96"/>
  <p:tag name="KSO_WM_UNIT_SUBTYPE" val="a"/>
  <p:tag name="KSO_WM_UNIT_PRESET_TEXT" val="点击此处添加正文，文字是您思想的提炼，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VALUE" val="72"/>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739.xml><?xml version="1.0" encoding="utf-8"?>
<p:tagLst xmlns:p="http://schemas.openxmlformats.org/presentationml/2006/main">
  <p:tag name="KSO_WM_UNIT_DEFAULT_FONT" val="16;18;2"/>
  <p:tag name="KSO_WM_UNIT_BLOCK" val="0"/>
  <p:tag name="KSO_WM_UNIT_DEC_AREA_ID" val="1d76ada8fc584508be410a486d523588"/>
  <p:tag name="KSO_WM_UNIT_SUBTYPE" val="a"/>
  <p:tag name="KSO_WM_UNIT_PRESET_TEXT" val="汇报人姓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UNIT_VALUE" val="18"/>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UNIT_TEXT_FILL_FORE_SCHEMECOLOR_INDEX_BRIGHTNESS" val="0"/>
  <p:tag name="KSO_WM_UNIT_TEXT_FILL_FORE_SCHEMECOLOR_INDEX" val="14"/>
  <p:tag name="KSO_WM_UNIT_TEXT_FILL_TYPE" val="1"/>
  <p:tag name="KSO_WM_TEMPLATE_ASSEMBLE_XID" val="61c3dde866047d4ba5837514"/>
  <p:tag name="KSO_WM_TEMPLATE_ASSEMBLE_GROUPID" val="61c3dde866047d4ba5837514"/>
</p:tagLst>
</file>

<file path=ppt/tags/tag74.xml><?xml version="1.0" encoding="utf-8"?>
<p:tagLst xmlns:p="http://schemas.openxmlformats.org/presentationml/2006/main">
  <p:tag name="KSO_WM_UNIT_DEFAULT_FONT" val="16;18;2"/>
  <p:tag name="KSO_WM_UNIT_BLOCK" val="0"/>
  <p:tag name="KSO_WM_UNIT_DEC_AREA_ID" val="1d76ada8fc584508be410a486d523588"/>
  <p:tag name="KSO_WM_UNIT_SUBTYPE" val="a"/>
  <p:tag name="KSO_WM_UNIT_PRESET_TEXT" val="汇报人姓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UNIT_VALUE" val="18"/>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UNIT_TEXT_FILL_FORE_SCHEMECOLOR_INDEX_BRIGHTNESS" val="0"/>
  <p:tag name="KSO_WM_UNIT_TEXT_FILL_FORE_SCHEMECOLOR_INDEX" val="14"/>
  <p:tag name="KSO_WM_UNIT_TEXT_FILL_TYPE" val="1"/>
  <p:tag name="KSO_WM_TEMPLATE_ASSEMBLE_XID" val="61c3dde866047d4ba5837514"/>
  <p:tag name="KSO_WM_TEMPLATE_ASSEMBLE_GROUPID" val="61c3dde866047d4ba5837514"/>
</p:tagLst>
</file>

<file path=ppt/tags/tag74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 name="KSO_WM_SLIDE_BACKGROUND_TYPE" val="general"/>
</p:tagLst>
</file>

<file path=ppt/tags/tag74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4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4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44.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4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6ed32fc61f8439ca94635adf0a45b1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3745fcbbb6b429a848fdef9ebac42b0"/>
  <p:tag name="KSO_WM_SLIDE_BACKGROUND_TYPE" val="frame"/>
</p:tagLst>
</file>

<file path=ppt/tags/tag74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286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286"/>
  <p:tag name="KSO_WM_CHIP_GROUPID" val="612f6a61c37455bdf62a9584"/>
  <p:tag name="KSO_WM_CHIP_XID" val="612f6a61c37455bdf62a9586"/>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74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4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4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 name="KSO_WM_SLIDE_BACKGROUND_TYPE" val="general"/>
</p:tagLst>
</file>

<file path=ppt/tags/tag75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5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52.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5e9367d470c74caa842e1004ffe2da0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bf2a0f0570149df9472864eb987acfa"/>
  <p:tag name="KSO_WM_SLIDE_BACKGROUND_TYPE" val="leftRight"/>
</p:tagLst>
</file>

<file path=ppt/tags/tag75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286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7"/>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5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5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5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5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5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6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220e770fa80644bfabfd3078ce0b064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0f082f9641046feb3b24be5251cbf49"/>
  <p:tag name="KSO_WM_SLIDE_BACKGROUND_TYPE" val="topBottom"/>
</p:tagLst>
</file>

<file path=ppt/tags/tag76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286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6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6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6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6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6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6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68.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0d779af225c425da25e04f45d4f2f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0c971910a4d4773ae556be33106e45b"/>
  <p:tag name="KSO_WM_SLIDE_BACKGROUND_TYPE" val="bottomTop"/>
</p:tagLst>
</file>

<file path=ppt/tags/tag76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286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7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7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7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7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7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7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76.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77775295d1b4dca8c838e30e757a43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49c058ae784ecdaa9cf079ebefd939"/>
  <p:tag name="KSO_WM_SLIDE_BACKGROUND_TYPE" val="navigation"/>
</p:tagLst>
</file>

<file path=ppt/tags/tag77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286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a"/>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7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8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8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8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8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8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8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86.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6b124019cb6f4ea08913f51492330fa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a62fd2ae47404dbd2958b4fcb95d15"/>
  <p:tag name="KSO_WM_SLIDE_BACKGROUND_TYPE" val="belt"/>
</p:tagLst>
</file>

<file path=ppt/tags/tag78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286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b"/>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8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8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9.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9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9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9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9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79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7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8.xml><?xml version="1.0" encoding="utf-8"?>
<p:tagLst xmlns:p="http://schemas.openxmlformats.org/presentationml/2006/main">
  <p:tag name="KSO_WM_BEAUTIFY_FLAG" val="#wm#"/>
  <p:tag name="KSO_WM_TAG_VERSION" val="1.0"/>
  <p:tag name="KSO_WM_TEMPLATE_CATEGORY" val="custom"/>
  <p:tag name="KSO_WM_TEMPLATE_INDEX" val="20221238"/>
  <p:tag name="KSO_WM_CHIP_COLORING" val="2"/>
</p:tagLst>
</file>

<file path=ppt/tags/tag79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6*i*1"/>
  <p:tag name="KSO_WM_BEAUTIFY_FLAG" val="#wm#"/>
  <p:tag name="KSO_WM_TAG_VERSION" val="1.0"/>
  <p:tag name="KSO_WM_CHIP_GROUPID" val="61a9bbcdf40d6225060c7b88"/>
  <p:tag name="KSO_WM_CHIP_XID" val="61c0414f7d221a2e4b627aa8"/>
  <p:tag name="KSO_WM_UNIT_DEC_AREA_ID" val="dee87121aab54c86bd8397098901a64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e8c4cb0ff3452e9b07da9e66d7552d"/>
</p:tagLst>
</file>

<file path=ppt/tags/tag8.xml><?xml version="1.0" encoding="utf-8"?>
<p:tagLst xmlns:p="http://schemas.openxmlformats.org/presentationml/2006/main">
  <p:tag name="KSO_WM_UNIT_BLOCK" val="0"/>
  <p:tag name="KSO_WM_UNIT_DEC_AREA_ID" val="89a5156381d4413b993d061ce53c587d"/>
  <p:tag name="KSO_WM_UNIT_HIGHLIGHT" val="0"/>
  <p:tag name="KSO_WM_UNIT_COMPATIBLE" val="0"/>
  <p:tag name="KSO_WM_UNIT_DIAGRAM_ISNUMVISUAL" val="0"/>
  <p:tag name="KSO_WM_UNIT_DIAGRAM_ISREFERUNIT" val="0"/>
  <p:tag name="KSO_WM_UNIT_TYPE" val="i"/>
  <p:tag name="KSO_WM_UNIT_INDEX" val="2"/>
  <p:tag name="KSO_WM_UNIT_ID" val="custom20221238_1*i*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13"/>
  <p:tag name="KSO_WM_TEMPLATE_ASSEMBLE_XID" val="61c3dde866047d4ba58374f7"/>
  <p:tag name="KSO_WM_TEMPLATE_ASSEMBLE_GROUPID" val="61c3dde866047d4ba58374f7"/>
</p:tagLst>
</file>

<file path=ppt/tags/tag8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6ed32fc61f8439ca94635adf0a45b1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3745fcbbb6b429a848fdef9ebac42b0"/>
  <p:tag name="KSO_WM_SLIDE_BACKGROUND_TYPE" val="frame"/>
</p:tagLst>
</file>

<file path=ppt/tags/tag8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3.xml><?xml version="1.0" encoding="utf-8"?>
<p:tagLst xmlns:p="http://schemas.openxmlformats.org/presentationml/2006/main">
  <p:tag name="KSO_WM_UNIT_DEFAULT_FONT" val="66;72;2"/>
  <p:tag name="KSO_WM_UNIT_BLOCK" val="0"/>
  <p:tag name="KSO_WM_UNIT_DEC_AREA_ID" val="779ef2c2a0de405a90f03eb93491ab15"/>
  <p:tag name="KSO_WM_UNIT_ISCONTENTSTITLE" val="0"/>
  <p:tag name="KSO_WM_UNIT_ISNUMDGMTITLE" val="0"/>
  <p:tag name="KSO_WM_UNIT_PRESET_TEXT" val="设计年终工作总结"/>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804.xml><?xml version="1.0" encoding="utf-8"?>
<p:tagLst xmlns:p="http://schemas.openxmlformats.org/presentationml/2006/main">
  <p:tag name="KSO_WM_UNIT_DEFAULT_FONT" val="18;20;2"/>
  <p:tag name="KSO_WM_UNIT_BLOCK" val="0"/>
  <p:tag name="KSO_WM_UNIT_DEC_AREA_ID" val="f3d582ea69fc4dd7b2a53116af1bf831"/>
  <p:tag name="KSO_WM_UNIT_ISCONTENTSTITLE" val="0"/>
  <p:tag name="KSO_WM_UNIT_ISNUMDGMTITLE" val="0"/>
  <p:tag name="KSO_WM_UNIT_PRESET_TEXT" val=" 单/击/此/处/添/加/副/标/题"/>
  <p:tag name="KSO_WM_UNIT_NOCLEAR" val="0"/>
  <p:tag name="KSO_WM_UNIT_VALUE" val="34"/>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805.xml><?xml version="1.0" encoding="utf-8"?>
<p:tagLst xmlns:p="http://schemas.openxmlformats.org/presentationml/2006/main">
  <p:tag name="KSO_WM_UNIT_BLOCK" val="0"/>
  <p:tag name="KSO_WM_UNIT_DEC_AREA_ID" val="b43a8dfc0d994de2a2573869e4b745d4"/>
  <p:tag name="KSO_WM_UNIT_HIGHLIGHT" val="0"/>
  <p:tag name="KSO_WM_UNIT_COMPATIBLE" val="0"/>
  <p:tag name="KSO_WM_UNIT_DIAGRAM_ISNUMVISUAL" val="0"/>
  <p:tag name="KSO_WM_UNIT_DIAGRAM_ISREFERUNIT" val="0"/>
  <p:tag name="KSO_WM_UNIT_TYPE" val="i"/>
  <p:tag name="KSO_WM_UNIT_INDEX" val="1"/>
  <p:tag name="KSO_WM_UNIT_ID" val="custom20221238_1*i*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LINE_FORE_SCHEMECOLOR_INDEX_BRIGHTNESS" val="0"/>
  <p:tag name="KSO_WM_UNIT_LINE_FORE_SCHEMECOLOR_INDEX" val="5"/>
  <p:tag name="KSO_WM_UNIT_LINE_FILL_TYPE" val="2"/>
  <p:tag name="KSO_WM_TEMPLATE_ASSEMBLE_XID" val="61c3dde866047d4ba58374f7"/>
  <p:tag name="KSO_WM_TEMPLATE_ASSEMBLE_GROUPID" val="61c3dde866047d4ba58374f7"/>
</p:tagLst>
</file>

<file path=ppt/tags/tag806.xml><?xml version="1.0" encoding="utf-8"?>
<p:tagLst xmlns:p="http://schemas.openxmlformats.org/presentationml/2006/main">
  <p:tag name="KSO_WM_UNIT_BLOCK" val="0"/>
  <p:tag name="KSO_WM_UNIT_DEC_AREA_ID" val="89a5156381d4413b993d061ce53c587d"/>
  <p:tag name="KSO_WM_UNIT_HIGHLIGHT" val="0"/>
  <p:tag name="KSO_WM_UNIT_COMPATIBLE" val="0"/>
  <p:tag name="KSO_WM_UNIT_DIAGRAM_ISNUMVISUAL" val="0"/>
  <p:tag name="KSO_WM_UNIT_DIAGRAM_ISREFERUNIT" val="0"/>
  <p:tag name="KSO_WM_UNIT_TYPE" val="i"/>
  <p:tag name="KSO_WM_UNIT_INDEX" val="2"/>
  <p:tag name="KSO_WM_UNIT_ID" val="custom20221238_1*i*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UNIT_DEC_SUPPORTCHANGEPIC" val="0"/>
  <p:tag name="KSO_WM_UNIT_DEC_CHANGEPICRESERVED" val="0"/>
  <p:tag name="KSO_WM_ASSEMBLE_CHIP_INDEX" val="ba9989f4e8d44f8b8694f4031b6b359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13"/>
  <p:tag name="KSO_WM_TEMPLATE_ASSEMBLE_XID" val="61c3dde866047d4ba58374f7"/>
  <p:tag name="KSO_WM_TEMPLATE_ASSEMBLE_GROUPID" val="61c3dde866047d4ba58374f7"/>
</p:tagLst>
</file>

<file path=ppt/tags/tag807.xml><?xml version="1.0" encoding="utf-8"?>
<p:tagLst xmlns:p="http://schemas.openxmlformats.org/presentationml/2006/main">
  <p:tag name="KSO_WM_UNIT_DEFAULT_FONT" val="16;18;2"/>
  <p:tag name="KSO_WM_UNIT_BLOCK" val="0"/>
  <p:tag name="KSO_WM_UNIT_DEC_AREA_ID" val="721a65bc66324b209ad2c809b3e1b41b"/>
  <p:tag name="KSO_WM_UNIT_SUBTYPE" val="a"/>
  <p:tag name="KSO_WM_UNIT_PRESET_TEXT" val="单击此处添加文本具体内容"/>
  <p:tag name="KSO_WM_UNIT_NOCLEAR" val="0"/>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808.xml><?xml version="1.0" encoding="utf-8"?>
<p:tagLst xmlns:p="http://schemas.openxmlformats.org/presentationml/2006/main">
  <p:tag name="KSO_WM_UNIT_BLOCK" val="0"/>
  <p:tag name="KSO_WM_UNIT_DEC_AREA_ID" val="dcf269dfe4b5477fb5a93a26d9ad0147"/>
  <p:tag name="KSO_WM_UNIT_SUBTYPE" val="a"/>
  <p:tag name="KSO_WM_UNIT_PRESET_TEXT" val="演讲人姓名"/>
  <p:tag name="KSO_WM_UNIT_NOCLEAR" val="0"/>
  <p:tag name="KSO_WM_UNIT_VALUE" val="3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80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8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286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286"/>
  <p:tag name="KSO_WM_CHIP_GROUPID" val="612f6a61c37455bdf62a9584"/>
  <p:tag name="KSO_WM_CHIP_XID" val="612f6a61c37455bdf62a9586"/>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3*i*1"/>
  <p:tag name="KSO_WM_BEAUTIFY_FLAG" val="#wm#"/>
  <p:tag name="KSO_WM_TAG_VERSION" val="1.0"/>
  <p:tag name="KSO_WM_CHIP_GROUPID" val="61a9bbcdf40d6225060c7b88"/>
  <p:tag name="KSO_WM_CHIP_XID" val="61c0414f7d221a2e4b627a94"/>
  <p:tag name="KSO_WM_UNIT_DEC_AREA_ID" val="23b594c7676d4530a78732623fbe348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ad945c1d4143c99408ff72ca27f278"/>
</p:tagLst>
</file>

<file path=ppt/tags/tag816.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5*i*1"/>
  <p:tag name="KSO_WM_BEAUTIFY_FLAG" val="#wm#"/>
  <p:tag name="KSO_WM_TAG_VERSION" val="1.0"/>
  <p:tag name="KSO_WM_CHIP_GROUPID" val="61a9bbcdf40d6225060c7b88"/>
  <p:tag name="KSO_WM_CHIP_XID" val="61c0414f7d221a2e4b627a91"/>
  <p:tag name="KSO_WM_UNIT_DEC_AREA_ID" val="a30e8e3667244c5aa6c7a6d46810c16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239df463387a47e4b6ae91c3ca83cfd8"/>
</p:tagLst>
</file>

<file path=ppt/tags/tag817.xml><?xml version="1.0" encoding="utf-8"?>
<p:tagLst xmlns:p="http://schemas.openxmlformats.org/presentationml/2006/main">
  <p:tag name="KSO_WM_UNIT_SUBTYPE" val="t"/>
  <p:tag name="KSO_WM_TEMPLATE_CATEGORY" val="chip"/>
  <p:tag name="KSO_WM_TEMPLATE_INDEX" val="20221238"/>
  <p:tag name="KSO_WM_UNIT_TYPE" val="i"/>
  <p:tag name="KSO_WM_UNIT_INDEX" val="1"/>
  <p:tag name="KSO_WM_UNIT_ID" val="chip20221238_4*i*1"/>
  <p:tag name="KSO_WM_BEAUTIFY_FLAG" val="#wm#"/>
  <p:tag name="KSO_WM_TAG_VERSION" val="1.0"/>
  <p:tag name="KSO_WM_CHIP_GROUPID" val="61a9bbcdf40d6225060c7b88"/>
  <p:tag name="KSO_WM_CHIP_XID" val="61c0414f7d221a2e4b627a90"/>
  <p:tag name="KSO_WM_UNIT_DEC_AREA_ID" val="e6694058d5774839a2ede1cc32e0383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a10494e1c6e40c48f54081d08c177d7"/>
</p:tagLst>
</file>

<file path=ppt/tags/tag8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8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1.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UNIT_DEFAULT_FONT" val="60;66;2"/>
  <p:tag name="KSO_WM_UNIT_BLOCK" val="0"/>
  <p:tag name="KSO_WM_UNIT_DEC_AREA_ID" val="fdc3af15e0f945fc94d61fa62a0b5ef1"/>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25"/>
  <p:tag name="KSO_WM_UNIT_TEXT_FILL_FORE_SCHEMECOLOR_INDEX" val="13"/>
  <p:tag name="KSO_WM_UNIT_TEXT_FILL_TYPE" val="1"/>
  <p:tag name="KSO_WM_TEMPLATE_ASSEMBLE_XID" val="61c3dde8baf091513d997e4e"/>
  <p:tag name="KSO_WM_TEMPLATE_ASSEMBLE_GROUPID" val="61c3dde8baf091513d997e4e"/>
</p:tagLst>
</file>

<file path=ppt/tags/tag822.xml><?xml version="1.0" encoding="utf-8"?>
<p:tagLst xmlns:p="http://schemas.openxmlformats.org/presentationml/2006/main">
  <p:tag name="KSO_WM_UNIT_SUBTYPE" val="a"/>
  <p:tag name="KSO_WM_UNIT_PRESET_TEXT" val="单击此处添加正文，文字是您思想的提炼，为了演示发布的良好效果，请言简意赅地阐述您的观点。"/>
  <p:tag name="KSO_WM_UNIT_NOCLEAR" val="0"/>
  <p:tag name="KSO_WM_UNIT_VALUE" val="74"/>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DEFAULT_FONT" val="14;14;2"/>
  <p:tag name="KSO_WM_UNIT_BLOCK" val="0"/>
  <p:tag name="KSO_WM_UNIT_DEC_AREA_ID" val="d327ed1501b945829dfacf9c521f1d6b"/>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5"/>
  <p:tag name="KSO_WM_UNIT_TEXT_FILL_FORE_SCHEMECOLOR_INDEX" val="13"/>
  <p:tag name="KSO_WM_UNIT_TEXT_FILL_TYPE" val="1"/>
  <p:tag name="KSO_WM_TEMPLATE_ASSEMBLE_XID" val="61c3dde8baf091513d997e4e"/>
  <p:tag name="KSO_WM_TEMPLATE_ASSEMBLE_GROUPID" val="61c3dde8baf091513d997e4e"/>
</p:tagLst>
</file>

<file path=ppt/tags/tag82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8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83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8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2*i*1"/>
  <p:tag name="KSO_WM_BEAUTIFY_FLAG" val="#wm#"/>
  <p:tag name="KSO_WM_TAG_VERSION" val="1.0"/>
  <p:tag name="KSO_WM_CHIP_GROUPID" val="61a9bbcdf40d6225060c7b88"/>
  <p:tag name="KSO_WM_CHIP_XID" val="61c0414f7d221a2e4b627a86"/>
  <p:tag name="KSO_WM_UNIT_DEC_AREA_ID" val="3adf157ead354d98852238c227e5923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b7939c9b894ce08b033d07e8f56b6c"/>
</p:tagLst>
</file>

<file path=ppt/tags/tag8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8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8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8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4.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8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860.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Lst>
</file>

<file path=ppt/tags/tag8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7*i*1"/>
  <p:tag name="KSO_WM_BEAUTIFY_FLAG" val="#wm#"/>
  <p:tag name="KSO_WM_TAG_VERSION" val="1.0"/>
  <p:tag name="KSO_WM_CHIP_GROUPID" val="61a9bbcdf40d6225060c7b88"/>
  <p:tag name="KSO_WM_CHIP_XID" val="61c0414f7d221a2e4b627a87"/>
  <p:tag name="KSO_WM_UNIT_DEC_AREA_ID" val="68179e1bcd1947fd961a1ce67da9c3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8339a1f48534de6a96219abbff90584"/>
</p:tagLst>
</file>

<file path=ppt/tags/tag8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9.xml><?xml version="1.0" encoding="utf-8"?>
<p:tagLst xmlns:p="http://schemas.openxmlformats.org/presentationml/2006/main">
  <p:tag name="KSO_WM_UNIT_DEFAULT_FONT" val="36;41;2"/>
  <p:tag name="KSO_WM_UNIT_BLOCK" val="0"/>
  <p:tag name="KSO_WM_UNIT_DEC_AREA_ID" val="ef8276a60a91413999aa68e87295fa1e"/>
  <p:tag name="KSO_WM_UNIT_ISCONTENTSTITLE" val="0"/>
  <p:tag name="KSO_WM_UNIT_ISNUMDGMTITLE" val="0"/>
  <p:tag name="KSO_WM_UNIT_PRESET_TEXT" val="谢谢观看"/>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8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5e9367d470c74caa842e1004ffe2da0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bf2a0f0570149df9472864eb987acfa"/>
  <p:tag name="KSO_WM_SLIDE_BACKGROUND_TYPE" val="leftRight"/>
</p:tagLst>
</file>

<file path=ppt/tags/tag870.xml><?xml version="1.0" encoding="utf-8"?>
<p:tagLst xmlns:p="http://schemas.openxmlformats.org/presentationml/2006/main">
  <p:tag name="KSO_WM_UNIT_DEFAULT_FONT" val="28;34;2"/>
  <p:tag name="KSO_WM_UNIT_BLOCK" val="0"/>
  <p:tag name="KSO_WM_UNIT_DEC_AREA_ID" val="abc3becf8e8045fd980ad1125c76a0e5"/>
  <p:tag name="KSO_WM_UNIT_ISCONTENTSTITLE" val="0"/>
  <p:tag name="KSO_WM_UNIT_ISNUMDGMTITLE" val="0"/>
  <p:tag name="KSO_WM_UNIT_PRESET_TEXT" val="单击此处添加副标题"/>
  <p:tag name="KSO_WM_UNIT_NOCLEAR" val="0"/>
  <p:tag name="KSO_WM_UNIT_VALUE" val="12"/>
  <p:tag name="KSO_WM_UNIT_HIGHLIGHT" val="0"/>
  <p:tag name="KSO_WM_UNIT_COMPATIBLE" val="0"/>
  <p:tag name="KSO_WM_UNIT_DIAGRAM_ISNUMVISUAL" val="0"/>
  <p:tag name="KSO_WM_UNIT_DIAGRAM_ISREFERUNIT" val="0"/>
  <p:tag name="KSO_WM_UNIT_TYPE" val="b"/>
  <p:tag name="KSO_WM_UNIT_INDEX" val="1"/>
  <p:tag name="KSO_WM_UNIT_ID" val="custom20221238_1*b*1"/>
  <p:tag name="KSO_WM_TEMPLATE_CATEGORY" val="custom"/>
  <p:tag name="KSO_WM_TEMPLATE_INDEX" val="20221238"/>
  <p:tag name="KSO_WM_UNIT_LAYERLEVEL" val="1"/>
  <p:tag name="KSO_WM_TAG_VERSION" val="1.0"/>
  <p:tag name="KSO_WM_BEAUTIFY_FLAG" val="#wm#"/>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871.xml><?xml version="1.0" encoding="utf-8"?>
<p:tagLst xmlns:p="http://schemas.openxmlformats.org/presentationml/2006/main">
  <p:tag name="KSO_WM_UNIT_DEFAULT_FONT" val="14;16;2"/>
  <p:tag name="KSO_WM_UNIT_BLOCK" val="0"/>
  <p:tag name="KSO_WM_UNIT_DEC_AREA_ID" val="d197773e492946a08470ae0bc3616d96"/>
  <p:tag name="KSO_WM_UNIT_SUBTYPE" val="a"/>
  <p:tag name="KSO_WM_UNIT_PRESET_TEXT" val="点击此处添加正文，文字是您思想的提炼，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UNIT_VALUE" val="72"/>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TEMPLATE_ASSEMBLE_XID" val="61c3dde866047d4ba5837514"/>
  <p:tag name="KSO_WM_TEMPLATE_ASSEMBLE_GROUPID" val="61c3dde866047d4ba5837514"/>
</p:tagLst>
</file>

<file path=ppt/tags/tag872.xml><?xml version="1.0" encoding="utf-8"?>
<p:tagLst xmlns:p="http://schemas.openxmlformats.org/presentationml/2006/main">
  <p:tag name="KSO_WM_UNIT_DEFAULT_FONT" val="16;18;2"/>
  <p:tag name="KSO_WM_UNIT_BLOCK" val="0"/>
  <p:tag name="KSO_WM_UNIT_DEC_AREA_ID" val="1d76ada8fc584508be410a486d523588"/>
  <p:tag name="KSO_WM_UNIT_SUBTYPE" val="a"/>
  <p:tag name="KSO_WM_UNIT_PRESET_TEXT" val="汇报人姓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1238_1*f*2"/>
  <p:tag name="KSO_WM_TEMPLATE_CATEGORY" val="custom"/>
  <p:tag name="KSO_WM_TEMPLATE_INDEX" val="20221238"/>
  <p:tag name="KSO_WM_UNIT_LAYERLEVEL" val="1"/>
  <p:tag name="KSO_WM_TAG_VERSION" val="1.0"/>
  <p:tag name="KSO_WM_BEAUTIFY_FLAG" val="#wm#"/>
  <p:tag name="KSO_WM_UNIT_VALUE" val="18"/>
  <p:tag name="KSO_WM_CHIP_GROUPID" val="6167d200a28ed723e774ee1f"/>
  <p:tag name="KSO_WM_CHIP_XID" val="6167d200a28ed723e774ee20"/>
  <p:tag name="KSO_WM_CHIP_FILLAREA_FILL_RULE" val="{&quot;fill_align&quot;:&quot;lm&quot;,&quot;fill_mode&quot;:&quot;adaptive&quot;,&quot;sacle_strategy&quot;:&quot;smart&quot;}"/>
  <p:tag name="KSO_WM_ASSEMBLE_CHIP_INDEX" val="0c22b80c7dac4ac9996a6718f7d7d637"/>
  <p:tag name="KSO_WM_UNIT_TEXT_FILL_FORE_SCHEMECOLOR_INDEX_BRIGHTNESS" val="0"/>
  <p:tag name="KSO_WM_UNIT_TEXT_FILL_FORE_SCHEMECOLOR_INDEX" val="14"/>
  <p:tag name="KSO_WM_UNIT_TEXT_FILL_TYPE" val="1"/>
  <p:tag name="KSO_WM_TEMPLATE_ASSEMBLE_XID" val="61c3dde866047d4ba5837514"/>
  <p:tag name="KSO_WM_TEMPLATE_ASSEMBLE_GROUPID" val="61c3dde866047d4ba5837514"/>
</p:tagLst>
</file>

<file path=ppt/tags/tag87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 name="KSO_WM_SLIDE_BACKGROUND_TYPE" val="general"/>
</p:tagLst>
</file>

<file path=ppt/tags/tag874.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87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87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87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878.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6ed32fc61f8439ca94635adf0a45b1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3745fcbbb6b429a848fdef9ebac42b0"/>
  <p:tag name="KSO_WM_SLIDE_BACKGROUND_TYPE" val="frame"/>
</p:tagLst>
</file>

<file path=ppt/tags/tag87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286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286"/>
  <p:tag name="KSO_WM_CHIP_GROUPID" val="612f6a61c37455bdf62a9584"/>
  <p:tag name="KSO_WM_CHIP_XID" val="612f6a61c37455bdf62a9586"/>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286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7"/>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88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88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88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88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88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88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5e9367d470c74caa842e1004ffe2da0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bf2a0f0570149df9472864eb987acfa"/>
  <p:tag name="KSO_WM_SLIDE_BACKGROUND_TYPE" val="leftRight"/>
</p:tagLst>
</file>

<file path=ppt/tags/tag88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286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7"/>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88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88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88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8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89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89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89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89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220e770fa80644bfabfd3078ce0b064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0f082f9641046feb3b24be5251cbf49"/>
  <p:tag name="KSO_WM_SLIDE_BACKGROUND_TYPE" val="topBottom"/>
</p:tagLst>
</file>

<file path=ppt/tags/tag89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286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89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89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89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89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89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xml><?xml version="1.0" encoding="utf-8"?>
<p:tagLst xmlns:p="http://schemas.openxmlformats.org/presentationml/2006/main">
  <p:tag name="KSO_WM_UNIT_DEFAULT_FONT" val="16;18;2"/>
  <p:tag name="KSO_WM_UNIT_BLOCK" val="0"/>
  <p:tag name="KSO_WM_UNIT_DEC_AREA_ID" val="721a65bc66324b209ad2c809b3e1b41b"/>
  <p:tag name="KSO_WM_UNIT_SUBTYPE" val="a"/>
  <p:tag name="KSO_WM_UNIT_PRESET_TEXT" val="单击此处添加文本具体内容"/>
  <p:tag name="KSO_WM_UNIT_NOCLEAR" val="0"/>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TEMPLATE_ASSEMBLE_XID" val="61c3dde866047d4ba58374f7"/>
  <p:tag name="KSO_WM_TEMPLATE_ASSEMBLE_GROUPID" val="61c3dde866047d4ba58374f7"/>
</p:tagLst>
</file>

<file path=ppt/tags/tag9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0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0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0d779af225c425da25e04f45d4f2f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0c971910a4d4773ae556be33106e45b"/>
  <p:tag name="KSO_WM_SLIDE_BACKGROUND_TYPE" val="bottomTop"/>
</p:tagLst>
</file>

<file path=ppt/tags/tag90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286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0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0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0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0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0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0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90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a77775295d1b4dca8c838e30e757a43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49c058ae784ecdaa9cf079ebefd939"/>
  <p:tag name="KSO_WM_SLIDE_BACKGROUND_TYPE" val="navigation"/>
</p:tagLst>
</file>

<file path=ppt/tags/tag9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1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286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a"/>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1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1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1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1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1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1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1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1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919.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6b124019cb6f4ea08913f51492330fa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a62fd2ae47404dbd2958b4fcb95d15"/>
  <p:tag name="KSO_WM_SLIDE_BACKGROUND_TYPE" val="belt"/>
</p:tagLst>
</file>

<file path=ppt/tags/tag9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2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286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b"/>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2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2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2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2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2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92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92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1238"/>
</p:tagLst>
</file>

<file path=ppt/tags/tag9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31.xml><?xml version="1.0" encoding="utf-8"?>
<p:tagLst xmlns:p="http://schemas.openxmlformats.org/presentationml/2006/main">
  <p:tag name="KSO_WM_BEAUTIFY_FLAG" val="#wm#"/>
  <p:tag name="KSO_WM_TAG_VERSION" val="1.0"/>
  <p:tag name="KSO_WM_TEMPLATE_CATEGORY" val="custom"/>
  <p:tag name="KSO_WM_TEMPLATE_INDEX" val="20221238"/>
  <p:tag name="KSO_WM_CHIP_COLORING" val="2"/>
</p:tagLst>
</file>

<file path=ppt/tags/tag932.xml><?xml version="1.0" encoding="utf-8"?>
<p:tagLst xmlns:p="http://schemas.openxmlformats.org/presentationml/2006/main">
  <p:tag name="KSO_WM_UNIT_DEFAULT_FONT" val="66;72;2"/>
  <p:tag name="KSO_WM_UNIT_BLOCK" val="0"/>
  <p:tag name="KSO_WM_UNIT_DEC_AREA_ID" val="779ef2c2a0de405a90f03eb93491ab15"/>
  <p:tag name="KSO_WM_UNIT_ISCONTENTSTITLE" val="0"/>
  <p:tag name="KSO_WM_UNIT_ISNUMDGMTITLE" val="0"/>
  <p:tag name="KSO_WM_UNIT_PRESET_TEXT" val="设计年终工作总结"/>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Lst>
</file>

<file path=ppt/tags/tag933.xml><?xml version="1.0" encoding="utf-8"?>
<p:tagLst xmlns:p="http://schemas.openxmlformats.org/presentationml/2006/main">
  <p:tag name="KSO_WM_UNIT_DEFAULT_FONT" val="16;18;2"/>
  <p:tag name="KSO_WM_UNIT_BLOCK" val="0"/>
  <p:tag name="KSO_WM_UNIT_DEC_AREA_ID" val="721a65bc66324b209ad2c809b3e1b41b"/>
  <p:tag name="KSO_WM_UNIT_SUBTYPE" val="a"/>
  <p:tag name="KSO_WM_UNIT_PRESET_TEXT" val="单击此处添加文本具体内容"/>
  <p:tag name="KSO_WM_UNIT_NOCLEAR" val="0"/>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custom20221238_1*f*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Lst>
</file>

<file path=ppt/tags/tag934.xml><?xml version="1.0" encoding="utf-8"?>
<p:tagLst xmlns:p="http://schemas.openxmlformats.org/presentationml/2006/main">
  <p:tag name="KSO_WM_CHIP_INFOS" val="{&quot;type&quot;:0,&quot;layout_type&quot;:&quot;1_NF_LC_26&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itle&quot;,&quot;sectionTitle&quot;,&quot;endPage&quot;],&quot;useType&quot;:[&quot;ppt&quot;]}"/>
  <p:tag name="KSO_WM_CHIP_XID" val="61931a9218adb49c6c1f3da1"/>
  <p:tag name="KSO_WM_CHIP_FILLPROP" val="[[{&quot;text_align&quot;:&quot;lm&quot;,&quot;text_direction&quot;:&quot;horizontal&quot;,&quot;support_big_font&quot;:false,&quot;picture_toward&quot;:0,&quot;picture_dockside&quot;:[],&quot;fill_id&quot;:&quot;208270630c1a4ef781cea5d9f266f4bd&quot;,&quot;fill_align&quot;:&quot;lm&quot;,&quot;chip_types&quot;:[&quot;header&quot;]}]]"/>
  <p:tag name="KSO_WM_CHIP_DECFILLPROP" val="[]"/>
  <p:tag name="KSO_WM_SLIDE_ID" val="custom20221238_1"/>
  <p:tag name="KSO_WM_TEMPLATE_SUBCATEGORY" val="21"/>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21238"/>
  <p:tag name="KSO_WM_SLIDE_LAYOUT" val="a_b_f"/>
  <p:tag name="KSO_WM_SLIDE_LAYOUT_CNT" val="1_1_2"/>
  <p:tag name="KSO_WM_CHIP_GROUPID" val="61931a9218adb49c6c1f3da3"/>
  <p:tag name="KSO_WM_SLIDE_LAYOUT_INFO" val="{&quot;id&quot;:&quot;2021-12-23T10:24:57&quot;,&quot;margin&quot;:{&quot;bottom&quot;:4.197377681732178,&quot;left&quot;:1.3052778244018555,&quot;right&quot;:10.384649276733398,&quot;top&quot;:4.197359085083008},&quot;type&quot;:0}"/>
  <p:tag name="KSO_WM_SLIDE_BK_DARK_LIGHT" val="2"/>
  <p:tag name="KSO_WM_SLIDE_BACKGROUND_TYPE" val="general"/>
  <p:tag name="KSO_WM_SLIDE_SUPPORT_FEATURE_TYPE" val="0"/>
  <p:tag name="KSO_WM_SLIDE_TYPE" val="title"/>
  <p:tag name="KSO_WM_TEMPLATE_MASTER_THUMB_INDEX" val="13"/>
  <p:tag name="KSO_WM_CHIP_COLORING" val="2"/>
  <p:tag name="KSO_WM_SLIDE_SUBTYPE" val="pureTxt"/>
  <p:tag name="KSO_WM_TEMPLATE_ASSEMBLE_XID" val="61c3dde866047d4ba58374f7"/>
  <p:tag name="KSO_WM_TEMPLATE_ASSEMBLE_GROUPID" val="61c3dde866047d4ba58374f7"/>
  <p:tag name="KSO_WM_TEMPLATE_THUMBS_INDEX" val="1、3、6、7、8、20"/>
</p:tagLst>
</file>

<file path=ppt/tags/tag935.xml><?xml version="1.0" encoding="utf-8"?>
<p:tagLst xmlns:p="http://schemas.openxmlformats.org/presentationml/2006/main">
  <p:tag name="KSO_WM_UNIT_DEFAULT_FONT" val="66;72;2"/>
  <p:tag name="KSO_WM_UNIT_BLOCK" val="0"/>
  <p:tag name="KSO_WM_UNIT_DEC_AREA_ID" val="779ef2c2a0de405a90f03eb93491ab15"/>
  <p:tag name="KSO_WM_UNIT_ISCONTENTSTITLE" val="0"/>
  <p:tag name="KSO_WM_UNIT_ISNUMDGMTITLE" val="0"/>
  <p:tag name="KSO_WM_UNIT_PRESET_TEXT" val="设计年终工作总结"/>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1238_1*a*1"/>
  <p:tag name="KSO_WM_TEMPLATE_CATEGORY" val="custom"/>
  <p:tag name="KSO_WM_TEMPLATE_INDEX" val="20221238"/>
  <p:tag name="KSO_WM_UNIT_LAYERLEVEL" val="1"/>
  <p:tag name="KSO_WM_TAG_VERSION" val="1.0"/>
  <p:tag name="KSO_WM_BEAUTIFY_FLAG" val="#wm#"/>
  <p:tag name="KSO_WM_CHIP_GROUPID" val="6193207418adb49c6c1f3e1f"/>
  <p:tag name="KSO_WM_CHIP_XID" val="6193207418adb49c6c1f3e1c"/>
  <p:tag name="KSO_WM_CHIP_FILLAREA_FILL_RULE" val="{&quot;fill_align&quot;:&quot;lm&quot;,&quot;fill_mode&quot;:&quot;adaptive&quot;,&quot;sacle_strategy&quot;:&quot;smart&quot;}"/>
  <p:tag name="KSO_WM_ASSEMBLE_CHIP_INDEX" val="ba9989f4e8d44f8b8694f4031b6b3594"/>
  <p:tag name="KSO_WM_UNIT_TEXT_FILL_FORE_SCHEMECOLOR_INDEX_BRIGHTNESS" val="0"/>
  <p:tag name="KSO_WM_UNIT_TEXT_FILL_FORE_SCHEMECOLOR_INDEX" val="13"/>
  <p:tag name="KSO_WM_UNIT_TEXT_FILL_TYPE" val="1"/>
  <p:tag name="KSO_WM_UNIT_SMARTLAYOUT_COMPRESS_INFO" val="{&#10;    &quot;id&quot;: &quot;2021-12-23T10:24:57&quot;,&#10;    &quot;max&quot;: 56.33913970466668,&#10;    &quot;topChanged&quot;: 0&#10;}&#10;"/>
  <p:tag name="KSO_WM_UNIT_LAST_MAX_FONTSIZE" val="1440"/>
</p:tagLst>
</file>

<file path=ppt/tags/tag936.xml><?xml version="1.0" encoding="utf-8"?>
<p:tagLst xmlns:p="http://schemas.openxmlformats.org/presentationml/2006/main">
  <p:tag name="KSO_WM_SLIDE_ID" val="custom20221238_1"/>
  <p:tag name="KSO_WM_TEMPLATE_SUBCATEGORY" val="21"/>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21238"/>
  <p:tag name="KSO_WM_SLIDE_LAYOUT" val="a_b_f"/>
  <p:tag name="KSO_WM_SLIDE_LAYOUT_CNT" val="1_1_2"/>
  <p:tag name="KSO_WM_SLIDE_TYPE" val="title"/>
  <p:tag name="KSO_WM_SLIDE_SUBTYPE" val="pureTxt"/>
  <p:tag name="KSO_WM_TEMPLATE_THUMBS_INDEX" val="1、3、6、7、8、20"/>
  <p:tag name="KSO_WM_CHIP_INFOS" val="{&quot;type&quot;:0,&quot;layout_type&quot;:&quot;1_NF_LC_26&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itle&quot;,&quot;sectionTitle&quot;,&quot;endPage&quot;],&quot;useType&quot;:[&quot;ppt&quot;]}"/>
  <p:tag name="KSO_WM_CHIP_XID" val="61931a9218adb49c6c1f3da1"/>
  <p:tag name="KSO_WM_CHIP_FILLPROP" val="[[{&quot;text_align&quot;:&quot;lm&quot;,&quot;text_direction&quot;:&quot;horizontal&quot;,&quot;support_big_font&quot;:false,&quot;picture_toward&quot;:0,&quot;picture_dockside&quot;:[],&quot;fill_id&quot;:&quot;208270630c1a4ef781cea5d9f266f4bd&quot;,&quot;fill_align&quot;:&quot;lm&quot;,&quot;chip_types&quot;:[&quot;header&quot;]}]]"/>
  <p:tag name="KSO_WM_CHIP_DECFILLPROP" val="[]"/>
  <p:tag name="KSO_WM_CHIP_GROUPID" val="61931a9218adb49c6c1f3da3"/>
  <p:tag name="KSO_WM_SLIDE_LAYOUT_INFO" val="{&quot;id&quot;:&quot;2021-12-23T10:24:57&quot;,&quot;margin&quot;:{&quot;bottom&quot;:4.197377681732178,&quot;left&quot;:1.3052778244018555,&quot;right&quot;:10.384649276733398,&quot;top&quot;:4.197359085083008},&quot;type&quot;:0}"/>
  <p:tag name="KSO_WM_SLIDE_BK_DARK_LIGHT" val="2"/>
  <p:tag name="KSO_WM_SLIDE_BACKGROUND_TYPE" val="general"/>
  <p:tag name="KSO_WM_SLIDE_SUPPORT_FEATURE_TYPE" val="0"/>
  <p:tag name="KSO_WM_TEMPLATE_MASTER_THUMB_INDEX" val="13"/>
  <p:tag name="KSO_WM_CHIP_COLORING" val="2"/>
  <p:tag name="KSO_WM_TEMPLATE_ASSEMBLE_XID" val="61c3dde866047d4ba58374f7"/>
  <p:tag name="KSO_WM_TEMPLATE_ASSEMBLE_GROUPID" val="61c3dde866047d4ba58374f7"/>
</p:tagLst>
</file>

<file path=ppt/tags/tag937.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 name="KSO_WM_SLIDE_BACKGROUND_TYPE" val="general"/>
</p:tagLst>
</file>

<file path=ppt/tags/tag938.xml><?xml version="1.0" encoding="utf-8"?>
<p:tagLst xmlns:p="http://schemas.openxmlformats.org/presentationml/2006/main">
  <p:tag name="KSO_WM_SLIDE_ID" val="custom20230996_7"/>
  <p:tag name="KSO_WM_TEMPLATE_SUBCATEGORY" val="29"/>
  <p:tag name="KSO_WM_TEMPLATE_MASTER_TYPE" val="0"/>
  <p:tag name="KSO_WM_TEMPLATE_COLOR_TYPE" val="0"/>
  <p:tag name="KSO_WM_SLIDE_ITEM_CNT" val="0"/>
  <p:tag name="KSO_WM_SLIDE_INDEX" val="7"/>
  <p:tag name="KSO_WM_TAG_VERSION" val="1.0"/>
  <p:tag name="KSO_WM_BEAUTIFY_FLAG" val="#wm#"/>
  <p:tag name="KSO_WM_TEMPLATE_CATEGORY" val="custom"/>
  <p:tag name="KSO_WM_TEMPLATE_INDEX" val="20230996"/>
  <p:tag name="KSO_WM_SLIDE_TYPE" val="sectionTitle"/>
  <p:tag name="KSO_WM_SLIDE_SUBTYPE" val="pureTxt"/>
  <p:tag name="KSO_WM_SLIDE_LAYOUT" val="a_e"/>
  <p:tag name="KSO_WM_SLIDE_LAYOUT_CNT" val="1_1"/>
  <p:tag name="KSO_WM_SLIDE_BACKGROUND_TYPE" val="general"/>
</p:tagLst>
</file>

<file path=ppt/tags/tag939.xml><?xml version="1.0" encoding="utf-8"?>
<p:tagLst xmlns:p="http://schemas.openxmlformats.org/presentationml/2006/main">
  <p:tag name="KSO_WM_UNIT_ISCONTENTSTITLE" val="1"/>
  <p:tag name="KSO_WM_UNIT_ISNUMDGMTITLE" val="0"/>
  <p:tag name="KSO_WM_UNIT_PRESET_TEXT" val="目录"/>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21238_5*a*1"/>
  <p:tag name="KSO_WM_TEMPLATE_CATEGORY" val="custom"/>
  <p:tag name="KSO_WM_TEMPLATE_INDEX" val="20221238"/>
  <p:tag name="KSO_WM_UNIT_LAYERLEVEL" val="1"/>
  <p:tag name="KSO_WM_TAG_VERSION" val="1.0"/>
  <p:tag name="KSO_WM_BEAUTIFY_FLAG" val="#wm#"/>
  <p:tag name="KSO_WM_UNIT_VALUE" val="2"/>
  <p:tag name="KSO_WM_UNIT_DEFAULT_FONT" val="48;66;2"/>
  <p:tag name="KSO_WM_UNIT_BLOCK" val="0"/>
  <p:tag name="KSO_WM_UNIT_DEC_AREA_ID" val="6fe5a86c17664813a8510ad7aa90ec00"/>
  <p:tag name="KSO_WM_CHIP_GROUPID" val="612dfb19eaa89fd2fb383658"/>
  <p:tag name="KSO_WM_CHIP_XID" val="612f810cc37455bdf62a96a3"/>
  <p:tag name="KSO_WM_CHIP_FILLAREA_FILL_RULE" val="{&quot;fill_align&quot;:&quot;cm&quot;,&quot;fill_mode&quot;:&quot;fix&quot;,&quot;sacle_strategy&quot;:&quot;stretch&quot;}"/>
  <p:tag name="KSO_WM_ASSEMBLE_CHIP_INDEX" val="fd6ba5b650ff4f96900e0732dad75d51"/>
  <p:tag name="KSO_WM_UNIT_TEXT_FILL_FORE_SCHEMECOLOR_INDEX_BRIGHTNESS" val="0"/>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940.xml><?xml version="1.0" encoding="utf-8"?>
<p:tagLst xmlns:p="http://schemas.openxmlformats.org/presentationml/2006/main">
  <p:tag name="KSO_WM_SLIDE_ID" val="custom20221238_5"/>
  <p:tag name="KSO_WM_TEMPLATE_SUBCATEGORY" val="21"/>
  <p:tag name="KSO_WM_TEMPLATE_MASTER_TYPE" val="1"/>
  <p:tag name="KSO_WM_TEMPLATE_COLOR_TYPE" val="1"/>
  <p:tag name="KSO_WM_SLIDE_ITEM_CNT" val="5"/>
  <p:tag name="KSO_WM_SLIDE_INDEX" val="5"/>
  <p:tag name="KSO_WM_TAG_VERSION" val="1.0"/>
  <p:tag name="KSO_WM_BEAUTIFY_FLAG" val="#wm#"/>
  <p:tag name="KSO_WM_TEMPLATE_CATEGORY" val="custom"/>
  <p:tag name="KSO_WM_TEMPLATE_INDEX" val="20221238"/>
  <p:tag name="KSO_WM_CHIP_INFOS" val="{&quot;type&quot;:0,&quot;layout_type&quot;:&quot;1_NF_C_2&quot;,&quot;layout_feature&quot;:1,&quot;aspect_ratio&quot;:&quot;16:9&quot;,&quot;same_font_size&quot;:false,&quot;diagram&quot;:{&quot;type&quot;:[],&quot;direction&quot;:0,&quot;isSupportDecBetweenItems&quot;:false},&quot;tags&quot;:{&quot;style&quot;:[&quot;全选&quot;,&quot;商务&quot;,&quot;简约&quot;,&quot;文艺清新&quot;,&quot;中国风&quot;,&quot;卡通&quot;,&quot;欧美风&quot;,&quot;黑板风&quot;,&quot;渐变风&quot;,&quot;党政风&quot;]},&quot;slide_type&quot;:[&quot;contents&quot;],&quot;useType&quot;:[&quot;ppt&quot;]}"/>
  <p:tag name="KSO_WM_CHIP_FILLPROP" val="[[{&quot;text_align&quot;:&quot;lm&quot;,&quot;text_direction&quot;:&quot;horizontal&quot;,&quot;support_big_font&quot;:false,&quot;picture_toward&quot;:0,&quot;picture_dockside&quot;:[],&quot;fill_id&quot;:&quot;6a207adb2ada4173be4a5d0b23402037&quot;,&quot;fill_align&quot;:&quot;lm&quot;,&quot;chip_types&quot;:[&quot;diagram&quot;,&quot;header&quot;,&quot;wordpuzzle&quot;]}],[{&quot;text_align&quot;:&quot;cm&quot;,&quot;text_direction&quot;:&quot;horizontal&quot;,&quot;support_big_font&quot;:false,&quot;picture_toward&quot;:0,&quot;picture_dockside&quot;:[],&quot;fill_id&quot;:&quot;6a207adb2ada4173be4a5d0b23402037&quot;,&quot;fill_align&quot;:&quot;cm&quot;,&quot;chip_types&quot;:[&quot;diagram&quot;,&quot;header&quot;,&quot;wordpuzzle&quot;]}]]"/>
  <p:tag name="KSO_WM_CHIP_DECFILLPROP" val="[]"/>
  <p:tag name="KSO_WM_SLIDE_LAYOUT" val="a_l"/>
  <p:tag name="KSO_WM_SLIDE_LAYOUT_CNT" val="1_1"/>
  <p:tag name="KSO_WM_CHIP_XID" val="6130974bc37455bdf62aa2bf"/>
  <p:tag name="KSO_WM_CHIP_GROUPID" val="6130974bc37455bdf62aa2be"/>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2"/>
  <p:tag name="KSO_WM_SLIDE_SUBTYPE" val="diag"/>
  <p:tag name="KSO_WM_TEMPLATE_ASSEMBLE_XID" val="61c3dde9baf091513d997f4b"/>
  <p:tag name="KSO_WM_TEMPLATE_ASSEMBLE_GROUPID" val="61c3dde9baf091513d997f4b"/>
</p:tagLst>
</file>

<file path=ppt/tags/tag941.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1238_7*a*1"/>
  <p:tag name="KSO_WM_TEMPLATE_CATEGORY" val="custom"/>
  <p:tag name="KSO_WM_TEMPLATE_INDEX" val="20221238"/>
  <p:tag name="KSO_WM_UNIT_LAYERLEVEL" val="1"/>
  <p:tag name="KSO_WM_TAG_VERSION" val="1.0"/>
  <p:tag name="KSO_WM_BEAUTIFY_FLAG" val="#wm#"/>
  <p:tag name="KSO_WM_UNIT_DEFAULT_FONT" val="60;66;2"/>
  <p:tag name="KSO_WM_UNIT_BLOCK" val="0"/>
  <p:tag name="KSO_WM_UNIT_DEC_AREA_ID" val="fdc3af15e0f945fc94d61fa62a0b5ef1"/>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25"/>
  <p:tag name="KSO_WM_UNIT_TEXT_FILL_FORE_SCHEMECOLOR_INDEX" val="13"/>
  <p:tag name="KSO_WM_UNIT_TEXT_FILL_TYPE" val="1"/>
</p:tagLst>
</file>

<file path=ppt/tags/tag942.xml><?xml version="1.0" encoding="utf-8"?>
<p:tagLst xmlns:p="http://schemas.openxmlformats.org/presentationml/2006/main">
  <p:tag name="KSO_WM_BEAUTIFY_FLAG" val="#wm#"/>
  <p:tag name="KSO_WM_TEMPLATE_CATEGORY" val="custom"/>
  <p:tag name="KSO_WM_TEMPLATE_INDEX" val="20221238"/>
  <p:tag name="KSO_WM_SLIDE_ID" val="custom20221238_7"/>
  <p:tag name="KSO_WM_TEMPLATE_SUBCATEGORY" val="21"/>
  <p:tag name="KSO_WM_TEMPLATE_MASTER_TYPE" val="1"/>
  <p:tag name="KSO_WM_TEMPLATE_COLOR_TYPE" val="1"/>
  <p:tag name="KSO_WM_SLIDE_ITEM_CNT" val="0"/>
  <p:tag name="KSO_WM_SLIDE_INDEX" val="7"/>
  <p:tag name="KSO_WM_TAG_VERSION" val="1.0"/>
  <p:tag name="KSO_WM_CHIP_INFOS" val="{&quot;type&quot;:0,&quot;layout_type&quot;:&quot;1_NF_C_2&quot;,&quot;layout_feature&quot;:1,&quot;aspect_ratio&quot;:&quot;16:9&quot;,&quot;same_font_size&quot;:false,&quot;diagram&quot;:{&quot;type&quot;:[],&quot;direction&quot;:0,&quot;isSupportDecBetweenItems&quot;:false},&quot;tags&quot;:{&quot;style&quot;:[&quot;全选&quot;,&quot;商务&quot;,&quot;简约&quot;,&quot;文艺清新&quot;,&quot;中国风&quot;,&quot;卡通&quot;,&quot;欧美风&quot;,&quot;黑板风&quot;,&quot;渐变风&quot;,&quot;党政风&quot;]},&quot;slide_type&quot;:[&quot;sectionTitle&quot;],&quot;useType&quot;:[&quot;ppt&quot;]}"/>
  <p:tag name="KSO_WM_CHIP_FILLPROP" val="[[{&quot;text_align&quot;:&quot;lm&quot;,&quot;text_direction&quot;:&quot;horizontal&quot;,&quot;support_big_font&quot;:false,&quot;picture_toward&quot;:0,&quot;picture_dockside&quot;:[],&quot;fill_id&quot;:&quot;6a207adb2ada4173be4a5d0b23402037&quot;,&quot;fill_align&quot;:&quot;lm&quot;,&quot;chip_types&quot;:[&quot;header&quot;,&quot;wordpuzzle&quot;]}],[{&quot;text_align&quot;:&quot;cm&quot;,&quot;text_direction&quot;:&quot;horizontal&quot;,&quot;support_big_font&quot;:false,&quot;picture_toward&quot;:0,&quot;picture_dockside&quot;:[],&quot;fill_id&quot;:&quot;6a207adb2ada4173be4a5d0b23402037&quot;,&quot;fill_align&quot;:&quot;cm&quot;,&quot;chip_types&quot;:[&quot;header&quot;,&quot;wordpuzzle&quot;]}]]"/>
  <p:tag name="KSO_WM_CHIP_DECFILLPROP" val="[]"/>
  <p:tag name="KSO_WM_SLIDE_LAYOUT" val="a_e_f"/>
  <p:tag name="KSO_WM_SLIDE_LAYOUT_CNT" val="1_1_1"/>
  <p:tag name="KSO_WM_CHIP_XID" val="613097d1c37455bdf62aa2d1"/>
  <p:tag name="KSO_WM_CHIP_GROUPID" val="613097d1c37455bdf62aa2d0"/>
  <p:tag name="KSO_WM_SLIDE_LAYOUT_INFO" val="{&quot;id&quot;:&quot;2021-12-23T10:24:43&quot;,&quot;margin&quot;:{&quot;bottom&quot;:4.869861602783203,&quot;left&quot;:5.981347560882568,&quot;right&quot;:5.981347560882568,&quot;top&quot;:4.869825839996338},&quot;type&quot;:0}"/>
  <p:tag name="KSO_WM_SLIDE_BK_DARK_LIGHT" val="2"/>
  <p:tag name="KSO_WM_SLIDE_BACKGROUND_TYPE" val="general"/>
  <p:tag name="KSO_WM_SLIDE_SUPPORT_FEATURE_TYPE" val="0"/>
  <p:tag name="KSO_WM_SLIDE_TYPE" val="sectionTitle"/>
  <p:tag name="KSO_WM_CHIP_COLORING" val="2"/>
  <p:tag name="KSO_WM_SLIDE_SUBTYPE" val="pureTxt"/>
  <p:tag name="KSO_WM_TEMPLATE_ASSEMBLE_XID" val="61c3dde8baf091513d997e4e"/>
  <p:tag name="KSO_WM_TEMPLATE_ASSEMBLE_GROUPID" val="61c3dde8baf091513d997e4e"/>
</p:tagLst>
</file>

<file path=ppt/tags/tag9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3"/>
  <p:tag name="KSO_WM_DIAGRAM_MAX_ITEMCNT" val="4"/>
  <p:tag name="KSO_WM_DIAGRAM_MIN_ITEMCNT" val="3"/>
  <p:tag name="KSO_WM_DIAGRAM_VIRTUALLY_FRAME" val="{&quot;height&quot;:372.4281844901475,&quot;left&quot;:45.2,&quot;top&quot;:97.84382114075295,&quot;width&quot;:878.4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94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2*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45.2,&quot;top&quot;:97.84382114075295,&quot;width&quot;:87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9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2*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45.2,&quot;top&quot;:97.84382114075295,&quot;width&quot;:87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3"/>
  <p:tag name="KSO_WM_DIAGRAM_MAX_ITEMCNT" val="4"/>
  <p:tag name="KSO_WM_DIAGRAM_MIN_ITEMCNT" val="3"/>
  <p:tag name="KSO_WM_DIAGRAM_VIRTUALLY_FRAME" val="{&quot;height&quot;:372.4281844901475,&quot;left&quot;:45.2,&quot;top&quot;:97.84382114075295,&quot;width&quot;:878.4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9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2*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45.2,&quot;top&quot;:97.84382114075295,&quot;width&quot;:87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9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2*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45.2,&quot;top&quot;:97.84382114075295,&quot;width&quot;:87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95.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220e770fa80644bfabfd3078ce0b064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0f082f9641046feb3b24be5251cbf49"/>
  <p:tag name="KSO_WM_SLIDE_BACKGROUND_TYPE" val="topBottom"/>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3"/>
  <p:tag name="KSO_WM_DIAGRAM_MAX_ITEMCNT" val="4"/>
  <p:tag name="KSO_WM_DIAGRAM_MIN_ITEMCNT" val="3"/>
  <p:tag name="KSO_WM_DIAGRAM_VIRTUALLY_FRAME" val="{&quot;height&quot;:372.4281844901475,&quot;left&quot;:45.2,&quot;top&quot;:97.84382114075295,&quot;width&quot;:878.4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9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2*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45.2,&quot;top&quot;:97.84382114075295,&quot;width&quot;:87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9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2*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45.2,&quot;top&quot;:97.84382114075295,&quot;width&quot;:87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3"/>
  <p:tag name="KSO_WM_DIAGRAM_MAX_ITEMCNT" val="4"/>
  <p:tag name="KSO_WM_DIAGRAM_MIN_ITEMCNT" val="3"/>
  <p:tag name="KSO_WM_DIAGRAM_VIRTUALLY_FRAME" val="{&quot;height&quot;:372.4281844901475,&quot;left&quot;:45.2,&quot;top&quot;:97.84382114075295,&quot;width&quot;:878.4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95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3_2*l_h_f*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45.2,&quot;top&quot;:97.84382114075295,&quot;width&quot;:87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9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3_2*l_h_a*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45.2,&quot;top&quot;:97.84382114075295,&quot;width&quot;:878.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372.4281844901475,&quot;left&quot;:45.2,&quot;top&quot;:97.84382114075295,&quot;width&quot;:878.4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41201/bd34dcd98f48767a480ec0fb2aa43e60.jpg@base@tag=imgScale&amp;m=1&amp;w=578&amp;h=478&amp;q=95&quot;}*gallery__ai_v2.1.5_ONLINE*71fa4f0a232532515b9fda6acd3ea8ce-slide-0"/>
  <p:tag name="KSO_WM_UNIT_FILL_FORE_SCHEMECOLOR_INDEX" val="5"/>
  <p:tag name="KSO_WM_UNIT_FILL_TYPE" val="1"/>
  <p:tag name="KSO_WM_UNIT_LINE_FILL_TYPE" val="2"/>
  <p:tag name="KSO_WM_UNIT_USESOURCEFORMAT_APPLY" val="1"/>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2_1"/>
  <p:tag name="KSO_WM_UNIT_LINE_FORE_SCHEMECOLOR_INDEX" val="13"/>
  <p:tag name="KSO_WM_DIAGRAM_MAX_ITEMCNT" val="4"/>
  <p:tag name="KSO_WM_DIAGRAM_MIN_ITEMCNT" val="3"/>
  <p:tag name="KSO_WM_DIAGRAM_VIRTUALLY_FRAME" val="{&quot;height&quot;:372.4281844901475,&quot;left&quot;:45.2,&quot;top&quot;:97.84382114075295,&quot;width&quot;:878.4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s://wps-docer-property.ks3-cn-beijing-internal.ksyuncs.com/files/c36b/fadb89a2c329bd5095f94e6cf4f9075d.jpg%40base%40tag%3DimgScale%26m%3D1%26w%3D578%26h%3D478%26q%3D95?Expires=1756831374&amp;AWSAccessKeyId=AKLTsJGQRfhZT6rHyuTiDsF7Q&amp;Signature=zW97iFVlDAhZrWZs5GCSjf0klOQ%3D&amp;filename=/fadb89a2c329bd5095f94e6cf4f9075d.jpg@base@tag=imgScale&amp;m=1&amp;w=578&amp;h=478&amp;q=95&quot;}*gallery__ai_v2.1.5_ONLINE*71fa4f0a232532515b9fda6acd3ea8ce-slide-0"/>
  <p:tag name="KSO_WM_UNIT_FILL_FORE_SCHEMECOLOR_INDEX" val="6"/>
  <p:tag name="KSO_WM_UNIT_FILL_TYPE" val="1"/>
  <p:tag name="KSO_WM_UNIT_LINE_FILL_TYPE" val="2"/>
  <p:tag name="KSO_WM_UNIT_USESOURCEFORMAT_APPLY" val="1"/>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372.4281844901475,&quot;left&quot;:45.2,&quot;top&quot;:97.84382114075295,&quot;width&quot;:878.4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41127/7f4270310c35d688b8214f03f8c68cfd.jpg@base@tag=imgScale&amp;m=1&amp;w=578&amp;h=478&amp;q=95&quot;}*gallery__ai_v2.1.5_ONLINE*71fa4f0a232532515b9fda6acd3ea8ce-slide-0"/>
  <p:tag name="KSO_WM_UNIT_FILL_FORE_SCHEMECOLOR_INDEX" val="7"/>
  <p:tag name="KSO_WM_UNIT_FILL_TYPE" val="1"/>
  <p:tag name="KSO_WM_UNIT_LINE_FILL_TYPE" val="2"/>
  <p:tag name="KSO_WM_UNIT_USESOURCEFORMAT_APPLY" val="1"/>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4_1"/>
  <p:tag name="KSO_WM_UNIT_LINE_FORE_SCHEMECOLOR_INDEX" val="13"/>
  <p:tag name="KSO_WM_DIAGRAM_MAX_ITEMCNT" val="4"/>
  <p:tag name="KSO_WM_DIAGRAM_MIN_ITEMCNT" val="3"/>
  <p:tag name="KSO_WM_DIAGRAM_VIRTUALLY_FRAME" val="{&quot;height&quot;:372.4281844901475,&quot;left&quot;:45.2,&quot;top&quot;:97.84382114075295,&quot;width&quot;:878.4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41128/1f3ec054b243a4061223ecf33c0ae3e1.jpg@base@tag=imgScale&amp;m=1&amp;w=578&amp;h=478&amp;q=95&quot;}*gallery__ai_v2.1.5_ONLINE*71fa4f0a232532515b9fda6acd3ea8ce-slide-0"/>
  <p:tag name="KSO_WM_UNIT_FILL_FORE_SCHEMECOLOR_INDEX" val="8"/>
  <p:tag name="KSO_WM_UNIT_FILL_TYPE" val="1"/>
  <p:tag name="KSO_WM_UNIT_LINE_FILL_TYPE" val="2"/>
  <p:tag name="KSO_WM_UNIT_USESOURCEFORMAT_APPLY" val="1"/>
</p:tagLst>
</file>

<file path=ppt/tags/tag9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286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60.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61.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 name="KSO_WM_SLIDE_BACKGROUND_TYPE" val="general"/>
</p:tagLst>
</file>

<file path=ppt/tags/tag962.xml><?xml version="1.0" encoding="utf-8"?>
<p:tagLst xmlns:p="http://schemas.openxmlformats.org/presentationml/2006/main">
  <p:tag name="KSO_WM_SLIDE_BACKGROUND_TYPE" val="general"/>
</p:tagLst>
</file>

<file path=ppt/tags/tag963.xml><?xml version="1.0" encoding="utf-8"?>
<p:tagLst xmlns:p="http://schemas.openxmlformats.org/presentationml/2006/main">
  <p:tag name="KSO_WM_UNIT_SUBTYPE" val="v"/>
  <p:tag name="KSO_WM_TEMPLATE_CATEGORY" val="chip"/>
  <p:tag name="KSO_WM_TEMPLATE_INDEX" val="20221238"/>
  <p:tag name="KSO_WM_UNIT_TYPE" val="i"/>
  <p:tag name="KSO_WM_UNIT_INDEX" val="1"/>
  <p:tag name="KSO_WM_UNIT_ID" val="chip20221238_1*i*1"/>
  <p:tag name="KSO_WM_BEAUTIFY_FLAG" val="#wm#"/>
  <p:tag name="KSO_WM_TAG_VERSION" val="1.0"/>
  <p:tag name="KSO_WM_CHIP_GROUPID" val="61a9bbcdf40d6225060c7b88"/>
  <p:tag name="KSO_WM_CHIP_XID" val="61c0414f7d221a2e4b627a9f"/>
  <p:tag name="KSO_WM_UNIT_DEC_AREA_ID" val="ba2bef8cc41a4b01bea7aa91fd6306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73b8c5b17b1411f8ec2b2497508486d"/>
  <p:tag name="KSO_WM_SLIDE_BACKGROUND_TYPE" val="general"/>
</p:tagLst>
</file>

<file path=ppt/tags/tag964.xml><?xml version="1.0" encoding="utf-8"?>
<p:tagLst xmlns:p="http://schemas.openxmlformats.org/presentationml/2006/main">
  <p:tag name="KSO_WM_SLIDE_BACKGROUND_TYPE" val="general"/>
</p:tagLst>
</file>

<file path=ppt/tags/tag96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96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96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96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9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9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7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97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9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10115/8b3464a7b8d120c7c035cf40d9724872.jpg@base@tag=imgScale&amp;m=1&amp;w=450&amp;h=450&amp;q=95&quot;}*gallery__ai_v2.1.5_ONLINE*1e09a2347455f1d9decc08e4aecb8669-slide-0"/>
  <p:tag name="KSO_WM_UNIT_LINE_FILL_TYPE" val="2"/>
  <p:tag name="KSO_WM_UNIT_USESOURCEFORMAT_APPLY" val="1"/>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41128/36264ac423bb7420faeaeb72e727f29c.jpg@base@tag=imgScale&amp;m=1&amp;w=450&amp;h=450&amp;q=95&quot;}*gallery__ai_v2.1.5_ONLINE*1e09a2347455f1d9decc08e4aecb8669-slide-0"/>
  <p:tag name="KSO_WM_UNIT_LINE_FILL_TYPE" val="2"/>
  <p:tag name="KSO_WM_UNIT_USESOURCEFORMAT_APPLY" val="1"/>
</p:tagLst>
</file>

<file path=ppt/tags/tag975.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76.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KSO_WM_UNIT_FILL_FORE_SCHEMECOLOR_INDEX" val="5"/>
  <p:tag name="KSO_WM_UNIT_FILL_TYPE" val="1"/>
</p:tagLst>
</file>

<file path=ppt/tags/tag9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97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 name="KSO_WM_SLIDE_BACKGROUND_TYPE" val="general"/>
  <p:tag name="KSO_WM_UNIT_TEXT_FILL_FORE_SCHEMECOLOR_INDEX_BRIGHTNESS" val="0"/>
  <p:tag name="KSO_WM_UNIT_TEXT_FILL_FORE_SCHEMECOLOR_INDEX" val="13"/>
  <p:tag name="KSO_WM_UNIT_TEXT_FILL_TYPE" val="1"/>
</p:tagLst>
</file>

<file path=ppt/tags/tag97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9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8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98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98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98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98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985.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98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8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1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400.98141732283466,&quot;left&quot;:73.32559055118111,&quot;top&quot;:105.85,&quot;width&quot;:812.9407086614174}"/>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13"/>
  <p:tag name="MH_PIC_SOURCE_TYPE" val="generate_slide_ai*{&quot;ai_type&quot;:&quot;generate_single_page&quot;,&quot;id&quot;:&quot;http://wps-cdn-docer.ks3-cn-beijing-internal.ksyuncs.com/wps_cdn_docer/storage/20241128/cf4c3252519d5e99d873bc234756eca3.jpg@base@tag=imgScale&amp;m=1&amp;w=689&amp;h=735&amp;q=95&quot;}*gallery__ai_v2.1.5_ONLINE*f93debaad8886b9b3eee31586f058b8e-slide-0"/>
  <p:tag name="KSO_WM_UNIT_LINE_FILL_TYPE" val="2"/>
  <p:tag name="KSO_WM_UNIT_USESOURCEFORMAT_APPLY" val="1"/>
</p:tagLst>
</file>

<file path=ppt/tags/tag9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2*l_h_f*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0.98141732283466,&quot;left&quot;:73.32559055118111,&quot;top&quot;:105.8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9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0.98141732283466,&quot;left&quot;:73.32559055118111,&quot;top&quot;:105.8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9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99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2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400.98141732283466,&quot;left&quot;:73.32559055118111,&quot;top&quot;:105.85,&quot;width&quot;:812.9407086614174}"/>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http://wps-cdn-docer.ks3-cn-beijing-internal.ksyuncs.com/wps_cdn_docer/storage/20241012/e3b5e2f86ef64c35e332535a36f35188.jpg@base@tag=imgScale&amp;m=1&amp;w=689&amp;h=735&amp;q=95&quot;}*gallery__ai_v2.1.5_ONLINE*f93debaad8886b9b3eee31586f058b8e-slide-0"/>
  <p:tag name="KSO_WM_UNIT_LINE_FILL_TYPE" val="2"/>
  <p:tag name="KSO_WM_UNIT_USESOURCEFORMAT_APPLY" val="1"/>
</p:tagLst>
</file>

<file path=ppt/tags/tag9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2*l_h_f*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0.98141732283466,&quot;left&quot;:73.32559055118111,&quot;top&quot;:105.8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9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2*l_h_a*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0.98141732283466,&quot;left&quot;:73.32559055118111,&quot;top&quot;:105.8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99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3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400.98141732283466,&quot;left&quot;:73.32559055118111,&quot;top&quot;:105.85,&quot;width&quot;:812.9407086614174}"/>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http://wps-cdn-docer.ks3-cn-beijing-internal.ksyuncs.com/wps_cdn_docer/storage/20240904/68928c26e149c74bc48c670645d47ac6.jpg@base@tag=imgScale&amp;m=1&amp;w=689&amp;h=735&amp;q=95&quot;}*gallery__ai_v2.1.5_ONLINE*f93debaad8886b9b3eee31586f058b8e-slide-0"/>
  <p:tag name="KSO_WM_UNIT_LINE_FILL_TYPE" val="2"/>
  <p:tag name="KSO_WM_UNIT_USESOURCEFORMAT_APPLY" val="1"/>
</p:tagLst>
</file>

<file path=ppt/tags/tag9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7_2*l_h_f*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0.98141732283466,&quot;left&quot;:73.32559055118111,&quot;top&quot;:105.8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9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47_2*l_h_a*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00.98141732283466,&quot;left&quot;:73.32559055118111,&quot;top&quot;:105.85,&quot;width&quot;:812.94070866141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996.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97.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21238_7*a*1"/>
  <p:tag name="KSO_WM_TEMPLATE_CATEGORY" val="custom"/>
  <p:tag name="KSO_WM_TEMPLATE_INDEX" val="20221238"/>
  <p:tag name="KSO_WM_UNIT_LAYERLEVEL" val="1"/>
  <p:tag name="KSO_WM_TAG_VERSION" val="1.0"/>
  <p:tag name="KSO_WM_BEAUTIFY_FLAG" val="#wm#"/>
  <p:tag name="KSO_WM_UNIT_DEFAULT_FONT" val="60;66;2"/>
  <p:tag name="KSO_WM_UNIT_BLOCK" val="0"/>
  <p:tag name="KSO_WM_UNIT_DEC_AREA_ID" val="fdc3af15e0f945fc94d61fa62a0b5ef1"/>
  <p:tag name="KSO_WM_CHIP_GROUPID" val="61849109a6a891b1f9dbb830"/>
  <p:tag name="KSO_WM_CHIP_XID" val="61849109a6a891b1f9dbb82d"/>
  <p:tag name="KSO_WM_CHIP_FILLAREA_FILL_RULE" val="{&quot;fill_align&quot;:&quot;cm&quot;,&quot;fill_mode&quot;:&quot;adaptive&quot;,&quot;sacle_strategy&quot;:&quot;smart&quot;}"/>
  <p:tag name="KSO_WM_ASSEMBLE_CHIP_INDEX" val="67cb2403f5984199b4891ee212971ce7"/>
  <p:tag name="KSO_WM_UNIT_TEXT_FILL_FORE_SCHEMECOLOR_INDEX_BRIGHTNESS" val="0.25"/>
  <p:tag name="KSO_WM_UNIT_TEXT_FILL_FORE_SCHEMECOLOR_INDEX" val="13"/>
  <p:tag name="KSO_WM_UNIT_TEXT_FILL_TYPE" val="1"/>
</p:tagLst>
</file>

<file path=ppt/tags/tag998.xml><?xml version="1.0" encoding="utf-8"?>
<p:tagLst xmlns:p="http://schemas.openxmlformats.org/presentationml/2006/main">
  <p:tag name="KSO_WM_BEAUTIFY_FLAG" val="#wm#"/>
  <p:tag name="KSO_WM_TEMPLATE_CATEGORY" val="custom"/>
  <p:tag name="KSO_WM_TEMPLATE_INDEX" val="20221238"/>
  <p:tag name="KSO_WM_SLIDE_ID" val="custom20221238_7"/>
  <p:tag name="KSO_WM_TEMPLATE_SUBCATEGORY" val="21"/>
  <p:tag name="KSO_WM_TEMPLATE_MASTER_TYPE" val="1"/>
  <p:tag name="KSO_WM_TEMPLATE_COLOR_TYPE" val="1"/>
  <p:tag name="KSO_WM_SLIDE_ITEM_CNT" val="0"/>
  <p:tag name="KSO_WM_SLIDE_INDEX" val="7"/>
  <p:tag name="KSO_WM_TAG_VERSION" val="1.0"/>
  <p:tag name="KSO_WM_CHIP_INFOS" val="{&quot;type&quot;:0,&quot;layout_type&quot;:&quot;1_NF_C_2&quot;,&quot;layout_feature&quot;:1,&quot;aspect_ratio&quot;:&quot;16:9&quot;,&quot;same_font_size&quot;:false,&quot;diagram&quot;:{&quot;type&quot;:[],&quot;direction&quot;:0,&quot;isSupportDecBetweenItems&quot;:false},&quot;tags&quot;:{&quot;style&quot;:[&quot;全选&quot;,&quot;商务&quot;,&quot;简约&quot;,&quot;文艺清新&quot;,&quot;中国风&quot;,&quot;卡通&quot;,&quot;欧美风&quot;,&quot;黑板风&quot;,&quot;渐变风&quot;,&quot;党政风&quot;]},&quot;slide_type&quot;:[&quot;sectionTitle&quot;],&quot;useType&quot;:[&quot;ppt&quot;]}"/>
  <p:tag name="KSO_WM_CHIP_FILLPROP" val="[[{&quot;text_align&quot;:&quot;lm&quot;,&quot;text_direction&quot;:&quot;horizontal&quot;,&quot;support_big_font&quot;:false,&quot;picture_toward&quot;:0,&quot;picture_dockside&quot;:[],&quot;fill_id&quot;:&quot;6a207adb2ada4173be4a5d0b23402037&quot;,&quot;fill_align&quot;:&quot;lm&quot;,&quot;chip_types&quot;:[&quot;header&quot;,&quot;wordpuzzle&quot;]}],[{&quot;text_align&quot;:&quot;cm&quot;,&quot;text_direction&quot;:&quot;horizontal&quot;,&quot;support_big_font&quot;:false,&quot;picture_toward&quot;:0,&quot;picture_dockside&quot;:[],&quot;fill_id&quot;:&quot;6a207adb2ada4173be4a5d0b23402037&quot;,&quot;fill_align&quot;:&quot;cm&quot;,&quot;chip_types&quot;:[&quot;header&quot;,&quot;wordpuzzle&quot;]}]]"/>
  <p:tag name="KSO_WM_CHIP_DECFILLPROP" val="[]"/>
  <p:tag name="KSO_WM_SLIDE_LAYOUT" val="a_e_f"/>
  <p:tag name="KSO_WM_SLIDE_LAYOUT_CNT" val="1_1_1"/>
  <p:tag name="KSO_WM_CHIP_XID" val="613097d1c37455bdf62aa2d1"/>
  <p:tag name="KSO_WM_CHIP_GROUPID" val="613097d1c37455bdf62aa2d0"/>
  <p:tag name="KSO_WM_SLIDE_LAYOUT_INFO" val="{&quot;id&quot;:&quot;2021-12-23T10:24:43&quot;,&quot;margin&quot;:{&quot;bottom&quot;:4.869861602783203,&quot;left&quot;:5.981347560882568,&quot;right&quot;:5.981347560882568,&quot;top&quot;:4.869825839996338},&quot;type&quot;:0}"/>
  <p:tag name="KSO_WM_SLIDE_BK_DARK_LIGHT" val="2"/>
  <p:tag name="KSO_WM_SLIDE_BACKGROUND_TYPE" val="general"/>
  <p:tag name="KSO_WM_SLIDE_SUPPORT_FEATURE_TYPE" val="0"/>
  <p:tag name="KSO_WM_SLIDE_TYPE" val="sectionTitle"/>
  <p:tag name="KSO_WM_CHIP_COLORING" val="2"/>
  <p:tag name="KSO_WM_SLIDE_SUBTYPE" val="pureTxt"/>
  <p:tag name="KSO_WM_TEMPLATE_ASSEMBLE_XID" val="61c3dde8baf091513d997e4e"/>
  <p:tag name="KSO_WM_TEMPLATE_ASSEMBLE_GROUPID" val="61c3dde8baf091513d997e4e"/>
</p:tagLst>
</file>

<file path=ppt/tags/tag999.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F0F0F0"/>
      </a:dk2>
      <a:lt2>
        <a:srgbClr val="FFFFFF"/>
      </a:lt2>
      <a:accent1>
        <a:srgbClr val="1968CA"/>
      </a:accent1>
      <a:accent2>
        <a:srgbClr val="635CC2"/>
      </a:accent2>
      <a:accent3>
        <a:srgbClr val="8C4EB3"/>
      </a:accent3>
      <a:accent4>
        <a:srgbClr val="A93C9E"/>
      </a:accent4>
      <a:accent5>
        <a:srgbClr val="BD2984"/>
      </a:accent5>
      <a:accent6>
        <a:srgbClr val="C8196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F0F0F0"/>
      </a:dk2>
      <a:lt2>
        <a:srgbClr val="FFFFFF"/>
      </a:lt2>
      <a:accent1>
        <a:srgbClr val="1968CA"/>
      </a:accent1>
      <a:accent2>
        <a:srgbClr val="635CC2"/>
      </a:accent2>
      <a:accent3>
        <a:srgbClr val="8C4EB3"/>
      </a:accent3>
      <a:accent4>
        <a:srgbClr val="A93C9E"/>
      </a:accent4>
      <a:accent5>
        <a:srgbClr val="BD2984"/>
      </a:accent5>
      <a:accent6>
        <a:srgbClr val="C8196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
      <a:dk1>
        <a:srgbClr val="000000"/>
      </a:dk1>
      <a:lt1>
        <a:srgbClr val="FFFFFF"/>
      </a:lt1>
      <a:dk2>
        <a:srgbClr val="F0F0F0"/>
      </a:dk2>
      <a:lt2>
        <a:srgbClr val="FFFFFF"/>
      </a:lt2>
      <a:accent1>
        <a:srgbClr val="1968CA"/>
      </a:accent1>
      <a:accent2>
        <a:srgbClr val="635CC2"/>
      </a:accent2>
      <a:accent3>
        <a:srgbClr val="8C4EB3"/>
      </a:accent3>
      <a:accent4>
        <a:srgbClr val="A93C9E"/>
      </a:accent4>
      <a:accent5>
        <a:srgbClr val="BD2984"/>
      </a:accent5>
      <a:accent6>
        <a:srgbClr val="C8196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Office 主题​​">
  <a:themeElements>
    <a:clrScheme name="">
      <a:dk1>
        <a:srgbClr val="000000"/>
      </a:dk1>
      <a:lt1>
        <a:srgbClr val="FFFFFF"/>
      </a:lt1>
      <a:dk2>
        <a:srgbClr val="F0F0F0"/>
      </a:dk2>
      <a:lt2>
        <a:srgbClr val="FFFFFF"/>
      </a:lt2>
      <a:accent1>
        <a:srgbClr val="1968CA"/>
      </a:accent1>
      <a:accent2>
        <a:srgbClr val="635CC2"/>
      </a:accent2>
      <a:accent3>
        <a:srgbClr val="8C4EB3"/>
      </a:accent3>
      <a:accent4>
        <a:srgbClr val="A93C9E"/>
      </a:accent4>
      <a:accent5>
        <a:srgbClr val="BD2984"/>
      </a:accent5>
      <a:accent6>
        <a:srgbClr val="C8196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Office 主题​​">
  <a:themeElements>
    <a:clrScheme name="">
      <a:dk1>
        <a:srgbClr val="000000"/>
      </a:dk1>
      <a:lt1>
        <a:srgbClr val="FFFFFF"/>
      </a:lt1>
      <a:dk2>
        <a:srgbClr val="F0F0F0"/>
      </a:dk2>
      <a:lt2>
        <a:srgbClr val="FFFFFF"/>
      </a:lt2>
      <a:accent1>
        <a:srgbClr val="1968CA"/>
      </a:accent1>
      <a:accent2>
        <a:srgbClr val="635CC2"/>
      </a:accent2>
      <a:accent3>
        <a:srgbClr val="8C4EB3"/>
      </a:accent3>
      <a:accent4>
        <a:srgbClr val="A93C9E"/>
      </a:accent4>
      <a:accent5>
        <a:srgbClr val="BD2984"/>
      </a:accent5>
      <a:accent6>
        <a:srgbClr val="C8196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Office 主题​​">
  <a:themeElements>
    <a:clrScheme name="">
      <a:dk1>
        <a:srgbClr val="000000"/>
      </a:dk1>
      <a:lt1>
        <a:srgbClr val="FFFFFF"/>
      </a:lt1>
      <a:dk2>
        <a:srgbClr val="F0F0F0"/>
      </a:dk2>
      <a:lt2>
        <a:srgbClr val="FFFFFF"/>
      </a:lt2>
      <a:accent1>
        <a:srgbClr val="1968CA"/>
      </a:accent1>
      <a:accent2>
        <a:srgbClr val="635CC2"/>
      </a:accent2>
      <a:accent3>
        <a:srgbClr val="8C4EB3"/>
      </a:accent3>
      <a:accent4>
        <a:srgbClr val="A93C9E"/>
      </a:accent4>
      <a:accent5>
        <a:srgbClr val="BD2984"/>
      </a:accent5>
      <a:accent6>
        <a:srgbClr val="C8196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4_Office 主题​​">
  <a:themeElements>
    <a:clrScheme name="">
      <a:dk1>
        <a:srgbClr val="000000"/>
      </a:dk1>
      <a:lt1>
        <a:srgbClr val="FFFFFF"/>
      </a:lt1>
      <a:dk2>
        <a:srgbClr val="F0F0F0"/>
      </a:dk2>
      <a:lt2>
        <a:srgbClr val="FFFFFF"/>
      </a:lt2>
      <a:accent1>
        <a:srgbClr val="1968CA"/>
      </a:accent1>
      <a:accent2>
        <a:srgbClr val="635CC2"/>
      </a:accent2>
      <a:accent3>
        <a:srgbClr val="8C4EB3"/>
      </a:accent3>
      <a:accent4>
        <a:srgbClr val="A93C9E"/>
      </a:accent4>
      <a:accent5>
        <a:srgbClr val="BD2984"/>
      </a:accent5>
      <a:accent6>
        <a:srgbClr val="C8196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5368</Words>
  <Application>WPS 演示</Application>
  <PresentationFormat>宽屏</PresentationFormat>
  <Paragraphs>411</Paragraphs>
  <Slides>32</Slides>
  <Notes>4</Notes>
  <HiddenSlides>0</HiddenSlides>
  <MMClips>0</MMClips>
  <ScaleCrop>false</ScaleCrop>
  <HeadingPairs>
    <vt:vector size="6" baseType="variant">
      <vt:variant>
        <vt:lpstr>已用的字体</vt:lpstr>
      </vt:variant>
      <vt:variant>
        <vt:i4>11</vt:i4>
      </vt:variant>
      <vt:variant>
        <vt:lpstr>主题</vt:lpstr>
      </vt:variant>
      <vt:variant>
        <vt:i4>8</vt:i4>
      </vt:variant>
      <vt:variant>
        <vt:lpstr>幻灯片标题</vt:lpstr>
      </vt:variant>
      <vt:variant>
        <vt:i4>32</vt:i4>
      </vt:variant>
    </vt:vector>
  </HeadingPairs>
  <TitlesOfParts>
    <vt:vector size="51" baseType="lpstr">
      <vt:lpstr>Arial</vt:lpstr>
      <vt:lpstr>宋体</vt:lpstr>
      <vt:lpstr>Wingdings</vt:lpstr>
      <vt:lpstr>汉仪君黑-35W</vt:lpstr>
      <vt:lpstr>汉仪趣黑简</vt:lpstr>
      <vt:lpstr>汉仪字研欢乐宋简</vt:lpstr>
      <vt:lpstr>华文楷体</vt:lpstr>
      <vt:lpstr>微软雅黑</vt:lpstr>
      <vt:lpstr>Arial Unicode MS</vt:lpstr>
      <vt:lpstr>Calibri</vt:lpstr>
      <vt:lpstr>Calibri Light</vt:lpstr>
      <vt:lpstr>Office 主题</vt:lpstr>
      <vt:lpstr>2_Office 主题​​</vt:lpstr>
      <vt:lpstr>1_Office 主题​​</vt:lpstr>
      <vt:lpstr>5_Office 主题​​</vt:lpstr>
      <vt:lpstr>6_Office 主题​​</vt:lpstr>
      <vt:lpstr>7_Office 主题​​</vt:lpstr>
      <vt:lpstr>8_Office 主题​​</vt:lpstr>
      <vt:lpstr>4_Office 主题​​</vt:lpstr>
      <vt:lpstr>PowerPoint 演示文稿</vt:lpstr>
      <vt:lpstr>第一章　美学与美育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五、美的时空性</vt:lpstr>
      <vt:lpstr>PowerPoint 演示文稿</vt:lpstr>
      <vt:lpstr>PowerPoint 演示文稿</vt:lpstr>
      <vt:lpstr>PowerPoint 演示文稿</vt:lpstr>
      <vt:lpstr>二、感官知觉</vt:lpstr>
      <vt:lpstr>PowerPoint 演示文稿</vt:lpstr>
      <vt:lpstr>四、心理感受</vt:lpstr>
      <vt:lpstr>PowerPoint 演示文稿</vt:lpstr>
      <vt:lpstr>PowerPoint 演示文稿</vt:lpstr>
      <vt:lpstr>PowerPoint 演示文稿</vt:lpstr>
      <vt:lpstr>二、保持欣赏的态度</vt:lpstr>
      <vt:lpstr>三、欣赏美需要距离</vt:lpstr>
      <vt:lpstr>四、欣赏美离不开联想</vt:lpstr>
      <vt:lpstr>PowerPoint 演示文稿</vt:lpstr>
      <vt:lpstr>PowerPoint 演示文稿</vt:lpstr>
      <vt:lpstr>PowerPoint 演示文稿</vt:lpstr>
      <vt:lpstr>二、熟悉与了解生活 （一）典型化的加工与提炼</vt:lpstr>
      <vt:lpstr>PowerPoint 演示文稿</vt:lpstr>
      <vt:lpstr>三、培养敏锐的观察力</vt:lpstr>
      <vt:lpstr>（二）多样化的艺术实践</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hanlh</cp:lastModifiedBy>
  <cp:revision>191</cp:revision>
  <dcterms:created xsi:type="dcterms:W3CDTF">2025-09-03T14:29:00Z</dcterms:created>
  <dcterms:modified xsi:type="dcterms:W3CDTF">2025-09-05T02:11:23Z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C7878DCF0CC32680FC16B768F1D948AF_41</vt:lpwstr>
  </property>
  <property fmtid="{D5CDD505-2E9C-101B-9397-08002B2CF9AE}" pid="4" name="KSOTemplateUUID">
    <vt:lpwstr>v1.0_mb_adDvPrxaiDp4RYFX9Ca2tQ==</vt:lpwstr>
  </property>
</Properties>
</file>